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54" r:id="rId2"/>
    <p:sldId id="318" r:id="rId3"/>
    <p:sldId id="355" r:id="rId4"/>
    <p:sldId id="356" r:id="rId5"/>
    <p:sldId id="279" r:id="rId6"/>
    <p:sldId id="327" r:id="rId7"/>
    <p:sldId id="335" r:id="rId8"/>
    <p:sldId id="350" r:id="rId9"/>
    <p:sldId id="280" r:id="rId10"/>
    <p:sldId id="357" r:id="rId11"/>
    <p:sldId id="339" r:id="rId12"/>
    <p:sldId id="340" r:id="rId13"/>
    <p:sldId id="316" r:id="rId14"/>
    <p:sldId id="314" r:id="rId15"/>
    <p:sldId id="358" r:id="rId16"/>
    <p:sldId id="311" r:id="rId17"/>
    <p:sldId id="341" r:id="rId18"/>
    <p:sldId id="331" r:id="rId19"/>
    <p:sldId id="319" r:id="rId20"/>
    <p:sldId id="345" r:id="rId21"/>
    <p:sldId id="342" r:id="rId22"/>
    <p:sldId id="344" r:id="rId23"/>
    <p:sldId id="320" r:id="rId24"/>
    <p:sldId id="323" r:id="rId25"/>
    <p:sldId id="322" r:id="rId26"/>
    <p:sldId id="321" r:id="rId27"/>
    <p:sldId id="310" r:id="rId28"/>
    <p:sldId id="351" r:id="rId29"/>
    <p:sldId id="315" r:id="rId30"/>
    <p:sldId id="346" r:id="rId31"/>
    <p:sldId id="348" r:id="rId32"/>
    <p:sldId id="328" r:id="rId33"/>
    <p:sldId id="337" r:id="rId34"/>
    <p:sldId id="336" r:id="rId35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00"/>
    <a:srgbClr val="FF0000"/>
    <a:srgbClr val="990033"/>
    <a:srgbClr val="0DF1CB"/>
    <a:srgbClr val="FFCC00"/>
    <a:srgbClr val="11F39D"/>
    <a:srgbClr val="00CC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54" autoAdjust="0"/>
  </p:normalViewPr>
  <p:slideViewPr>
    <p:cSldViewPr snapToGrid="0">
      <p:cViewPr varScale="1">
        <p:scale>
          <a:sx n="70" d="100"/>
          <a:sy n="70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notesViewPr>
    <p:cSldViewPr snapToGrid="0">
      <p:cViewPr varScale="1">
        <p:scale>
          <a:sx n="70" d="100"/>
          <a:sy n="70" d="100"/>
        </p:scale>
        <p:origin x="-2676" y="-102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06D8ECD9-0284-4B61-A483-FD9303653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45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7744F-E6F3-48BD-A282-F2991AAF920C}" type="slidenum">
              <a:rPr lang="en-US"/>
              <a:pPr/>
              <a:t>1</a:t>
            </a:fld>
            <a:endParaRPr lang="en-US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DA38D-8CAC-4621-8C6B-AE3D267C2ABD}" type="slidenum">
              <a:rPr lang="en-US"/>
              <a:pPr/>
              <a:t>10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C432D5-80EF-4865-8595-9C791ABB7DA4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25A31B-0D0E-4F09-AE6C-8A9D77E0A139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C8E1B1-4D48-4AD6-A560-99DA5796D16F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896D9D5-BE0B-4B03-B904-5D704DC836DC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07A583-3230-4449-AB91-EA08A36F024A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8FCA09-1343-4E3E-9634-C87FDA77F0D4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444D6F-01C2-4689-8256-FC6CC5CAEAB2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69E3A7-F4C4-4012-BCEA-9A3FE5B69527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3949EA-0606-44CF-9E20-EB0DFBC2DEBA}" type="slidenum">
              <a:rPr lang="en-US"/>
              <a:pPr eaLnBrk="1" hangingPunct="1"/>
              <a:t>19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8E7DF5-8C3F-487A-BC69-5C9F5F867F11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412C7-E47B-47B2-B552-BE94C19107BF}" type="slidenum">
              <a:rPr lang="en-US"/>
              <a:pPr eaLnBrk="1" hangingPunct="1"/>
              <a:t>20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EA63C0-D32A-4FFD-8F84-53457D9F3862}" type="slidenum">
              <a:rPr lang="en-US"/>
              <a:pPr eaLnBrk="1" hangingPunct="1"/>
              <a:t>21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55071E-8C8E-4B5A-A7F0-5830BDCB3BDD}" type="slidenum">
              <a:rPr lang="en-US"/>
              <a:pPr eaLnBrk="1" hangingPunct="1"/>
              <a:t>22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0A947B-5152-43BF-A4AD-5CFB93D6DF8B}" type="slidenum">
              <a:rPr lang="en-US"/>
              <a:pPr eaLnBrk="1" hangingPunct="1"/>
              <a:t>23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23DEAD-9F87-4F08-90BB-1C67B2FE66BB}" type="slidenum">
              <a:rPr lang="en-US"/>
              <a:pPr eaLnBrk="1" hangingPunct="1"/>
              <a:t>24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FDCC46-1ACA-4BBB-B58F-3DE467517553}" type="slidenum">
              <a:rPr lang="en-US"/>
              <a:pPr eaLnBrk="1" hangingPunct="1"/>
              <a:t>25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B4DD8-E9D9-4937-B567-F8DEBAFF715D}" type="slidenum">
              <a:rPr lang="en-US"/>
              <a:pPr eaLnBrk="1" hangingPunct="1"/>
              <a:t>26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64F493-45DA-4ED4-8282-3EC46AF64AA8}" type="slidenum">
              <a:rPr lang="en-US"/>
              <a:pPr eaLnBrk="1" hangingPunct="1"/>
              <a:t>27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30A8A8B-FEE6-40BE-A764-355CFB597A62}" type="slidenum">
              <a:rPr lang="en-US"/>
              <a:pPr eaLnBrk="1" hangingPunct="1"/>
              <a:t>28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1F8404-A4AB-47EF-8470-C9A6992C9F97}" type="slidenum">
              <a:rPr lang="en-US"/>
              <a:pPr eaLnBrk="1" hangingPunct="1"/>
              <a:t>29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C2240C-E5BB-4D6E-A871-92039A358C96}" type="slidenum">
              <a:rPr lang="en-US"/>
              <a:pPr/>
              <a:t>3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6DAF7E-F0BA-40D7-8E85-9F7B2F3DF20F}" type="slidenum">
              <a:rPr lang="en-US"/>
              <a:pPr eaLnBrk="1" hangingPunct="1"/>
              <a:t>30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3E9293-4E0B-4F16-8035-A2F8B92A5BBC}" type="slidenum">
              <a:rPr lang="en-US"/>
              <a:pPr eaLnBrk="1" hangingPunct="1"/>
              <a:t>31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95E4FE-989F-4A98-83B0-AD6A45C3404E}" type="slidenum">
              <a:rPr lang="en-US"/>
              <a:pPr eaLnBrk="1" hangingPunct="1"/>
              <a:t>32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5FD1F2-F7DB-4A42-863C-C30173228F5F}" type="slidenum">
              <a:rPr lang="en-US"/>
              <a:pPr eaLnBrk="1" hangingPunct="1"/>
              <a:t>33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E03501-42E7-4B1D-B5F5-26292A2CB951}" type="slidenum">
              <a:rPr lang="en-US"/>
              <a:pPr eaLnBrk="1" hangingPunct="1"/>
              <a:t>34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213EC-9143-4C5B-90A2-6F2F29AB7FCE}" type="slidenum">
              <a:rPr lang="en-US"/>
              <a:pPr/>
              <a:t>4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10C974-8290-4CC7-BCB3-E62251DDA0E1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B1B50C-4EA5-44B6-81F8-74037F69AC80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11516F-F6AE-49F7-B6D5-A62A98D245AC}" type="slidenum">
              <a:rPr lang="en-US"/>
              <a:pPr eaLnBrk="1" hangingPunct="1"/>
              <a:t>7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C772F6F-859F-44E4-9030-9FA2F21BFDA5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CE5DD0-98FD-47B7-A7BB-DE8A6459294C}" type="slidenum">
              <a:rPr lang="en-US"/>
              <a:pPr eaLnBrk="1" hangingPunct="1"/>
              <a:t>9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CDB32-F1FE-490E-B4DA-500D9CEE8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6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5464F-03DC-4FAA-964B-1EB6FBE5E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0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DCC67-583C-4ADE-8E9C-897989699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2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8B285-7966-45BF-A356-40A982314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1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24AA8-72C4-4D31-B933-90E4DF780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7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87507-C3A1-4DE0-A311-A9487FB31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5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A1DB5-2A5B-4570-8750-5AED94177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7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C09C-709F-4287-BC24-1B9751553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7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3F520-F40E-40E7-B341-1C514A53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2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0A522-B6DA-4F3C-BB53-17D2F4C3D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9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DADDB-AC5B-4555-960B-4F50B58DA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9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AA"/>
            </a:gs>
            <a:gs pos="50000">
              <a:srgbClr val="0000FF"/>
            </a:gs>
            <a:gs pos="100000">
              <a:srgbClr val="0000A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19365B87-1341-46A4-B1C1-F9F1BC6B9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inzluvsteelers.com/storage/bill-cowher1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://upload.wikimedia.org/wikipedia/commons/a/a7/Stop_sign_MUTCD.svg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http://upload.wikimedia.org/wikipedia/commons/a/a7/Stop_sign_MUTCD.sv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images.google.com/imgres?imgurl=http://www.weplay.com/football/cleats/102818.jpg&amp;imgrefurl=http://www.weplay.com/football/cleats/&amp;h=180&amp;w=240&amp;sz=10&amp;hl=en&amp;start=27&amp;um=1&amp;tbnid=PVLp0RlvxFsKtM:&amp;tbnh=83&amp;tbnw=110&amp;prev=/images?q=football+cleat&amp;start=18&amp;ndsp=18&amp;svnum=10&amp;um=1&amp;hl=en&amp;rls=DKUS,DKUS:2006-31,DKUS:en&amp;sa=N" TargetMode="External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/imgres?imgurl=http://www.terrehaute.in.gov/Dept_Police/images/PoliceBadge.bmp&amp;imgrefurl=http://www.terrehaute.in.gov/Dept_Police/dpt_d_police.htm&amp;h=528&amp;w=370&amp;sz=574&amp;hl=en&amp;start=11&amp;um=1&amp;tbnid=XkMG3FoM1FHXwM:&amp;tbnh=132&amp;tbnw=93&amp;prev=/images?q=police+badge&amp;svnum=10&amp;um=1&amp;hl=en&amp;rls=DKUS,DKUS:2006-31,DKUS:en&amp;sa=G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2"/>
          <p:cNvSpPr txBox="1">
            <a:spLocks noChangeArrowheads="1"/>
          </p:cNvSpPr>
          <p:nvPr/>
        </p:nvSpPr>
        <p:spPr bwMode="auto">
          <a:xfrm>
            <a:off x="468313" y="2959100"/>
            <a:ext cx="829468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2011 </a:t>
            </a:r>
            <a:endParaRPr lang="en-US" sz="3600" dirty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/>
            <a:r>
              <a:rPr 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Collegiate Commissioners Association</a:t>
            </a:r>
          </a:p>
          <a:p>
            <a:pPr algn="ctr"/>
            <a:r>
              <a:rPr 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Football</a:t>
            </a:r>
          </a:p>
          <a:p>
            <a:pPr algn="ctr"/>
            <a:r>
              <a:rPr 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 Man Mechanics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50838" y="1292225"/>
            <a:ext cx="8499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</a:p>
        </p:txBody>
      </p:sp>
      <p:grpSp>
        <p:nvGrpSpPr>
          <p:cNvPr id="162820" name="Group 4"/>
          <p:cNvGrpSpPr>
            <a:grpSpLocks/>
          </p:cNvGrpSpPr>
          <p:nvPr/>
        </p:nvGrpSpPr>
        <p:grpSpPr bwMode="auto">
          <a:xfrm>
            <a:off x="3355975" y="1465263"/>
            <a:ext cx="2293938" cy="1470025"/>
            <a:chOff x="2114" y="923"/>
            <a:chExt cx="1445" cy="926"/>
          </a:xfrm>
        </p:grpSpPr>
        <p:pic>
          <p:nvPicPr>
            <p:cNvPr id="162821" name="Picture 5" descr="lower_48_outlin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14" y="923"/>
              <a:ext cx="1445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2822" name="Text Box 6"/>
            <p:cNvSpPr txBox="1">
              <a:spLocks noChangeArrowheads="1"/>
            </p:cNvSpPr>
            <p:nvPr/>
          </p:nvSpPr>
          <p:spPr bwMode="auto">
            <a:xfrm>
              <a:off x="2358" y="1174"/>
              <a:ext cx="7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Book Antiqua" pitchFamily="18" charset="0"/>
                </a:rPr>
                <a:t>CCA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912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625047" y="142875"/>
            <a:ext cx="7877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CCA Mechanics</a:t>
            </a:r>
            <a:endParaRPr lang="en-US" sz="4000" dirty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487364" y="1219200"/>
            <a:ext cx="829945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2400" u="sng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Half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Meeting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Captains</a:t>
            </a:r>
          </a:p>
          <a:p>
            <a:pPr algn="l"/>
            <a:endParaRPr lang="en-US" sz="900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Captains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longer meet at mid-field to start the second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half.</a:t>
            </a:r>
          </a:p>
          <a:p>
            <a:pPr algn="l">
              <a:buFontTx/>
              <a:buChar char="-"/>
            </a:pP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decision of which direction the kickoff will occur shall be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obtained from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head coach either prior to the end of the 1</a:t>
            </a:r>
            <a:r>
              <a:rPr lang="en-US" sz="24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half or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during the </a:t>
            </a:r>
            <a:r>
              <a:rPr lang="en-US" sz="2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mandated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 minute warm up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prior to the start of the 2</a:t>
            </a:r>
            <a:r>
              <a:rPr lang="en-US" sz="24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half.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710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588963" y="984250"/>
            <a:ext cx="2260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33425" y="1924050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454525" y="192881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5292725" y="1924050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6156325" y="19319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7029450" y="19319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53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67954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67955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67956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67957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4076700" y="5829300"/>
            <a:ext cx="38735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74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67975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67976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67977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67978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1307" name="Group 43"/>
          <p:cNvGrpSpPr>
            <a:grpSpLocks/>
          </p:cNvGrpSpPr>
          <p:nvPr/>
        </p:nvGrpSpPr>
        <p:grpSpPr bwMode="auto">
          <a:xfrm>
            <a:off x="2984500" y="6045200"/>
            <a:ext cx="647700" cy="215900"/>
            <a:chOff x="1880" y="3808"/>
            <a:chExt cx="408" cy="136"/>
          </a:xfrm>
        </p:grpSpPr>
        <p:sp>
          <p:nvSpPr>
            <p:cNvPr id="11373" name="Oval 44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" name="Oval 45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5" name="Oval 46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08" name="Group 47"/>
          <p:cNvGrpSpPr>
            <a:grpSpLocks/>
          </p:cNvGrpSpPr>
          <p:nvPr/>
        </p:nvGrpSpPr>
        <p:grpSpPr bwMode="auto">
          <a:xfrm>
            <a:off x="6921500" y="3641725"/>
            <a:ext cx="387350" cy="228600"/>
            <a:chOff x="4240" y="2392"/>
            <a:chExt cx="244" cy="144"/>
          </a:xfrm>
        </p:grpSpPr>
        <p:sp>
          <p:nvSpPr>
            <p:cNvPr id="11367" name="AutoShape 48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8" name="Line 49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9" name="Line 50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0" name="Line 51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1" name="Line 52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2" name="Line 53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09" name="Group 54"/>
          <p:cNvGrpSpPr>
            <a:grpSpLocks/>
          </p:cNvGrpSpPr>
          <p:nvPr/>
        </p:nvGrpSpPr>
        <p:grpSpPr bwMode="auto">
          <a:xfrm rot="-5400000">
            <a:off x="3496469" y="6033294"/>
            <a:ext cx="179388" cy="666750"/>
            <a:chOff x="3204" y="3720"/>
            <a:chExt cx="113" cy="420"/>
          </a:xfrm>
        </p:grpSpPr>
        <p:grpSp>
          <p:nvGrpSpPr>
            <p:cNvPr id="11360" name="Group 5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1365" name="AutoShape 5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6" name="Oval 5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61" name="Line 5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2" name="Line 5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3" name="Line 6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4" name="Oval 6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10" name="Group 62"/>
          <p:cNvGrpSpPr>
            <a:grpSpLocks/>
          </p:cNvGrpSpPr>
          <p:nvPr/>
        </p:nvGrpSpPr>
        <p:grpSpPr bwMode="auto">
          <a:xfrm rot="-5400000">
            <a:off x="2845594" y="6077744"/>
            <a:ext cx="268287" cy="631825"/>
            <a:chOff x="2930" y="3756"/>
            <a:chExt cx="169" cy="398"/>
          </a:xfrm>
        </p:grpSpPr>
        <p:sp>
          <p:nvSpPr>
            <p:cNvPr id="11357" name="Rectangle 63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8" name="Text Box 64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1359" name="Line 65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11" name="Group 66"/>
          <p:cNvGrpSpPr>
            <a:grpSpLocks/>
          </p:cNvGrpSpPr>
          <p:nvPr/>
        </p:nvGrpSpPr>
        <p:grpSpPr bwMode="auto">
          <a:xfrm rot="-5400000">
            <a:off x="3380581" y="6177757"/>
            <a:ext cx="179387" cy="666750"/>
            <a:chOff x="3204" y="3720"/>
            <a:chExt cx="113" cy="420"/>
          </a:xfrm>
        </p:grpSpPr>
        <p:grpSp>
          <p:nvGrpSpPr>
            <p:cNvPr id="11350" name="Group 6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1355" name="AutoShape 6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6" name="Oval 6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51" name="Line 7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2" name="Line 7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3" name="Line 7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4" name="Oval 7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2" name="Rectangle 74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011" name="Text Box 75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68012" name="Text Box 76"/>
          <p:cNvSpPr txBox="1">
            <a:spLocks noChangeArrowheads="1"/>
          </p:cNvSpPr>
          <p:nvPr/>
        </p:nvSpPr>
        <p:spPr bwMode="auto">
          <a:xfrm>
            <a:off x="1674813" y="165100"/>
            <a:ext cx="5627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Coin Toss To Kick Off</a:t>
            </a:r>
          </a:p>
        </p:txBody>
      </p:sp>
      <p:sp>
        <p:nvSpPr>
          <p:cNvPr id="168013" name="Line 77"/>
          <p:cNvSpPr>
            <a:spLocks noChangeShapeType="1"/>
          </p:cNvSpPr>
          <p:nvPr/>
        </p:nvSpPr>
        <p:spPr bwMode="auto">
          <a:xfrm flipH="1" flipV="1">
            <a:off x="2282825" y="3787775"/>
            <a:ext cx="3178175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4" name="Line 78"/>
          <p:cNvSpPr>
            <a:spLocks noChangeShapeType="1"/>
          </p:cNvSpPr>
          <p:nvPr/>
        </p:nvSpPr>
        <p:spPr bwMode="auto">
          <a:xfrm flipH="1">
            <a:off x="2203450" y="4254500"/>
            <a:ext cx="351155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5" name="Line 79"/>
          <p:cNvSpPr>
            <a:spLocks noChangeShapeType="1"/>
          </p:cNvSpPr>
          <p:nvPr/>
        </p:nvSpPr>
        <p:spPr bwMode="auto">
          <a:xfrm flipH="1" flipV="1">
            <a:off x="2209800" y="1800225"/>
            <a:ext cx="3257550" cy="1520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6" name="Line 80"/>
          <p:cNvSpPr>
            <a:spLocks noChangeShapeType="1"/>
          </p:cNvSpPr>
          <p:nvPr/>
        </p:nvSpPr>
        <p:spPr bwMode="auto">
          <a:xfrm flipH="1">
            <a:off x="6149975" y="4470400"/>
            <a:ext cx="288925" cy="11493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7" name="Line 81"/>
          <p:cNvSpPr>
            <a:spLocks noChangeShapeType="1"/>
          </p:cNvSpPr>
          <p:nvPr/>
        </p:nvSpPr>
        <p:spPr bwMode="auto">
          <a:xfrm flipH="1" flipV="1">
            <a:off x="6156325" y="2146300"/>
            <a:ext cx="3175" cy="63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8" name="Line 82"/>
          <p:cNvSpPr>
            <a:spLocks noChangeShapeType="1"/>
          </p:cNvSpPr>
          <p:nvPr/>
        </p:nvSpPr>
        <p:spPr bwMode="auto">
          <a:xfrm>
            <a:off x="6851650" y="3375025"/>
            <a:ext cx="123825" cy="3460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019" name="Line 83"/>
          <p:cNvSpPr>
            <a:spLocks noChangeShapeType="1"/>
          </p:cNvSpPr>
          <p:nvPr/>
        </p:nvSpPr>
        <p:spPr bwMode="auto">
          <a:xfrm>
            <a:off x="6731000" y="4010025"/>
            <a:ext cx="298450" cy="1625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8020" name="Group 84"/>
          <p:cNvGrpSpPr>
            <a:grpSpLocks/>
          </p:cNvGrpSpPr>
          <p:nvPr/>
        </p:nvGrpSpPr>
        <p:grpSpPr bwMode="auto">
          <a:xfrm>
            <a:off x="7270750" y="3595688"/>
            <a:ext cx="307975" cy="336550"/>
            <a:chOff x="4601" y="2251"/>
            <a:chExt cx="194" cy="212"/>
          </a:xfrm>
        </p:grpSpPr>
        <p:grpSp>
          <p:nvGrpSpPr>
            <p:cNvPr id="11346" name="Group 85"/>
            <p:cNvGrpSpPr>
              <a:grpSpLocks noChangeAspect="1"/>
            </p:cNvGrpSpPr>
            <p:nvPr/>
          </p:nvGrpSpPr>
          <p:grpSpPr bwMode="auto">
            <a:xfrm>
              <a:off x="4622" y="2251"/>
              <a:ext cx="173" cy="212"/>
              <a:chOff x="3855" y="2096"/>
              <a:chExt cx="217" cy="264"/>
            </a:xfrm>
          </p:grpSpPr>
          <p:sp>
            <p:nvSpPr>
              <p:cNvPr id="11348" name="Oval 86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9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sp>
          <p:nvSpPr>
            <p:cNvPr id="11347" name="Text Box 88"/>
            <p:cNvSpPr txBox="1">
              <a:spLocks noChangeArrowheads="1"/>
            </p:cNvSpPr>
            <p:nvPr/>
          </p:nvSpPr>
          <p:spPr bwMode="auto">
            <a:xfrm>
              <a:off x="4601" y="2259"/>
              <a:ext cx="12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200" b="1"/>
                <a:t>K</a:t>
              </a:r>
            </a:p>
          </p:txBody>
        </p:sp>
      </p:grpSp>
      <p:grpSp>
        <p:nvGrpSpPr>
          <p:cNvPr id="168028" name="Group 92"/>
          <p:cNvGrpSpPr>
            <a:grpSpLocks/>
          </p:cNvGrpSpPr>
          <p:nvPr/>
        </p:nvGrpSpPr>
        <p:grpSpPr bwMode="auto">
          <a:xfrm>
            <a:off x="6319838" y="3028950"/>
            <a:ext cx="600075" cy="496888"/>
            <a:chOff x="589" y="2670"/>
            <a:chExt cx="378" cy="297"/>
          </a:xfrm>
        </p:grpSpPr>
        <p:sp>
          <p:nvSpPr>
            <p:cNvPr id="11344" name="Rectangle 93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Text Box 94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68037" name="Group 101"/>
          <p:cNvGrpSpPr>
            <a:grpSpLocks/>
          </p:cNvGrpSpPr>
          <p:nvPr/>
        </p:nvGrpSpPr>
        <p:grpSpPr bwMode="auto">
          <a:xfrm>
            <a:off x="6119813" y="4013200"/>
            <a:ext cx="612775" cy="457200"/>
            <a:chOff x="2359" y="3560"/>
            <a:chExt cx="386" cy="288"/>
          </a:xfrm>
        </p:grpSpPr>
        <p:sp>
          <p:nvSpPr>
            <p:cNvPr id="11342" name="Rectangle 10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Text Box 10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68043" name="Group 107"/>
          <p:cNvGrpSpPr>
            <a:grpSpLocks/>
          </p:cNvGrpSpPr>
          <p:nvPr/>
        </p:nvGrpSpPr>
        <p:grpSpPr bwMode="auto">
          <a:xfrm>
            <a:off x="6415088" y="3524250"/>
            <a:ext cx="442912" cy="471488"/>
            <a:chOff x="3796" y="2871"/>
            <a:chExt cx="279" cy="297"/>
          </a:xfrm>
        </p:grpSpPr>
        <p:sp>
          <p:nvSpPr>
            <p:cNvPr id="11340" name="Rectangle 108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Text Box 109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pic>
        <p:nvPicPr>
          <p:cNvPr id="11326" name="Picture 110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27" name="Rectangle 111"/>
          <p:cNvSpPr>
            <a:spLocks noChangeArrowheads="1"/>
          </p:cNvSpPr>
          <p:nvPr/>
        </p:nvSpPr>
        <p:spPr bwMode="auto">
          <a:xfrm>
            <a:off x="5486400" y="2924175"/>
            <a:ext cx="552450" cy="1255713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8025" name="Group 89"/>
          <p:cNvGrpSpPr>
            <a:grpSpLocks/>
          </p:cNvGrpSpPr>
          <p:nvPr/>
        </p:nvGrpSpPr>
        <p:grpSpPr bwMode="auto">
          <a:xfrm>
            <a:off x="5662613" y="4013200"/>
            <a:ext cx="612775" cy="457200"/>
            <a:chOff x="2359" y="3560"/>
            <a:chExt cx="386" cy="288"/>
          </a:xfrm>
        </p:grpSpPr>
        <p:sp>
          <p:nvSpPr>
            <p:cNvPr id="11338" name="Rectangle 9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Text Box 9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68031" name="Group 95"/>
          <p:cNvGrpSpPr>
            <a:grpSpLocks/>
          </p:cNvGrpSpPr>
          <p:nvPr/>
        </p:nvGrpSpPr>
        <p:grpSpPr bwMode="auto">
          <a:xfrm>
            <a:off x="5441950" y="3044825"/>
            <a:ext cx="695325" cy="471488"/>
            <a:chOff x="598" y="1763"/>
            <a:chExt cx="438" cy="297"/>
          </a:xfrm>
        </p:grpSpPr>
        <p:sp>
          <p:nvSpPr>
            <p:cNvPr id="11336" name="Rectangle 96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Text Box 97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68034" name="Group 98"/>
          <p:cNvGrpSpPr>
            <a:grpSpLocks/>
          </p:cNvGrpSpPr>
          <p:nvPr/>
        </p:nvGrpSpPr>
        <p:grpSpPr bwMode="auto">
          <a:xfrm>
            <a:off x="5462588" y="3521075"/>
            <a:ext cx="442912" cy="471488"/>
            <a:chOff x="3796" y="2871"/>
            <a:chExt cx="279" cy="297"/>
          </a:xfrm>
        </p:grpSpPr>
        <p:sp>
          <p:nvSpPr>
            <p:cNvPr id="11334" name="Rectangle 99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Text Box 100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68040" name="Group 104"/>
          <p:cNvGrpSpPr>
            <a:grpSpLocks/>
          </p:cNvGrpSpPr>
          <p:nvPr/>
        </p:nvGrpSpPr>
        <p:grpSpPr bwMode="auto">
          <a:xfrm>
            <a:off x="5865813" y="2794000"/>
            <a:ext cx="612775" cy="457200"/>
            <a:chOff x="2359" y="3560"/>
            <a:chExt cx="386" cy="288"/>
          </a:xfrm>
        </p:grpSpPr>
        <p:sp>
          <p:nvSpPr>
            <p:cNvPr id="11332" name="Rectangle 10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Text Box 10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6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6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6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6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6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6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-0.39775 -0.0041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68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96" y="-20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-0.43229 0.2847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68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15" y="1423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4041E-6 L -0.40816 -0.25168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68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17" y="-1258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7.40741E-7 L 0.00104 -0.15972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68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798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-0.03073 0.23565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68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5" y="1178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4271 0.30625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68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15301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34883E-6 L 0.00938 0.06916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68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34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1000"/>
                                        <p:tgtEl>
                                          <p:spTgt spid="1680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1000"/>
                                        <p:tgtEl>
                                          <p:spTgt spid="168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1000"/>
                                        <p:tgtEl>
                                          <p:spTgt spid="168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1000"/>
                                        <p:tgtEl>
                                          <p:spTgt spid="168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1000"/>
                                        <p:tgtEl>
                                          <p:spTgt spid="168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1000"/>
                                        <p:tgtEl>
                                          <p:spTgt spid="168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1000"/>
                                        <p:tgtEl>
                                          <p:spTgt spid="168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16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013" grpId="0" animBg="1"/>
      <p:bldP spid="168013" grpId="1" animBg="1"/>
      <p:bldP spid="168014" grpId="0" animBg="1"/>
      <p:bldP spid="168014" grpId="1" animBg="1"/>
      <p:bldP spid="168015" grpId="0" animBg="1"/>
      <p:bldP spid="168015" grpId="1" animBg="1"/>
      <p:bldP spid="168016" grpId="0" animBg="1"/>
      <p:bldP spid="168016" grpId="1" animBg="1"/>
      <p:bldP spid="168017" grpId="0" animBg="1"/>
      <p:bldP spid="168017" grpId="1" animBg="1"/>
      <p:bldP spid="168018" grpId="0" animBg="1"/>
      <p:bldP spid="168018" grpId="1" animBg="1"/>
      <p:bldP spid="168019" grpId="0" animBg="1"/>
      <p:bldP spid="16801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588963" y="984250"/>
            <a:ext cx="2260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5292725" y="19446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70004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70005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076700" y="5829300"/>
            <a:ext cx="38735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22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0023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0024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0025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0026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2331" name="Group 43"/>
          <p:cNvGrpSpPr>
            <a:grpSpLocks/>
          </p:cNvGrpSpPr>
          <p:nvPr/>
        </p:nvGrpSpPr>
        <p:grpSpPr bwMode="auto">
          <a:xfrm>
            <a:off x="2984500" y="6045200"/>
            <a:ext cx="647700" cy="215900"/>
            <a:chOff x="1880" y="3808"/>
            <a:chExt cx="408" cy="136"/>
          </a:xfrm>
        </p:grpSpPr>
        <p:sp>
          <p:nvSpPr>
            <p:cNvPr id="12426" name="Oval 44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27" name="Oval 45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28" name="Oval 46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0031" name="Group 47"/>
          <p:cNvGrpSpPr>
            <a:grpSpLocks/>
          </p:cNvGrpSpPr>
          <p:nvPr/>
        </p:nvGrpSpPr>
        <p:grpSpPr bwMode="auto">
          <a:xfrm>
            <a:off x="6921500" y="3630613"/>
            <a:ext cx="387350" cy="228600"/>
            <a:chOff x="4240" y="2392"/>
            <a:chExt cx="244" cy="144"/>
          </a:xfrm>
        </p:grpSpPr>
        <p:sp>
          <p:nvSpPr>
            <p:cNvPr id="12420" name="AutoShape 48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21" name="Line 49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Line 50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3" name="Line 51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Line 52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Line 53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33" name="Group 54"/>
          <p:cNvGrpSpPr>
            <a:grpSpLocks/>
          </p:cNvGrpSpPr>
          <p:nvPr/>
        </p:nvGrpSpPr>
        <p:grpSpPr bwMode="auto">
          <a:xfrm rot="-5400000">
            <a:off x="3496469" y="6033294"/>
            <a:ext cx="179388" cy="666750"/>
            <a:chOff x="3204" y="3720"/>
            <a:chExt cx="113" cy="420"/>
          </a:xfrm>
        </p:grpSpPr>
        <p:grpSp>
          <p:nvGrpSpPr>
            <p:cNvPr id="12413" name="Group 5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2418" name="AutoShape 5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19" name="Oval 5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414" name="Line 5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5" name="Line 5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Line 6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Oval 6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34" name="Group 62"/>
          <p:cNvGrpSpPr>
            <a:grpSpLocks/>
          </p:cNvGrpSpPr>
          <p:nvPr/>
        </p:nvGrpSpPr>
        <p:grpSpPr bwMode="auto">
          <a:xfrm rot="-5400000">
            <a:off x="2845594" y="6077744"/>
            <a:ext cx="268287" cy="631825"/>
            <a:chOff x="2930" y="3756"/>
            <a:chExt cx="169" cy="398"/>
          </a:xfrm>
        </p:grpSpPr>
        <p:sp>
          <p:nvSpPr>
            <p:cNvPr id="12410" name="Rectangle 63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Text Box 64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2412" name="Line 65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35" name="Group 66"/>
          <p:cNvGrpSpPr>
            <a:grpSpLocks/>
          </p:cNvGrpSpPr>
          <p:nvPr/>
        </p:nvGrpSpPr>
        <p:grpSpPr bwMode="auto">
          <a:xfrm rot="-5400000">
            <a:off x="3380581" y="6177757"/>
            <a:ext cx="179387" cy="666750"/>
            <a:chOff x="3204" y="3720"/>
            <a:chExt cx="113" cy="420"/>
          </a:xfrm>
        </p:grpSpPr>
        <p:grpSp>
          <p:nvGrpSpPr>
            <p:cNvPr id="12403" name="Group 6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2408" name="AutoShape 6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09" name="Oval 6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404" name="Line 7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Line 7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Line 7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7" name="Oval 7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6" name="Rectangle 74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59" name="Text Box 75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grpSp>
        <p:nvGrpSpPr>
          <p:cNvPr id="170069" name="Group 85"/>
          <p:cNvGrpSpPr>
            <a:grpSpLocks/>
          </p:cNvGrpSpPr>
          <p:nvPr/>
        </p:nvGrpSpPr>
        <p:grpSpPr bwMode="auto">
          <a:xfrm>
            <a:off x="1830388" y="3559175"/>
            <a:ext cx="442912" cy="471488"/>
            <a:chOff x="3796" y="2871"/>
            <a:chExt cx="279" cy="297"/>
          </a:xfrm>
        </p:grpSpPr>
        <p:sp>
          <p:nvSpPr>
            <p:cNvPr id="12401" name="Rectangle 8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Text Box 8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70072" name="Group 88"/>
          <p:cNvGrpSpPr>
            <a:grpSpLocks/>
          </p:cNvGrpSpPr>
          <p:nvPr/>
        </p:nvGrpSpPr>
        <p:grpSpPr bwMode="auto">
          <a:xfrm>
            <a:off x="1712913" y="5962650"/>
            <a:ext cx="612775" cy="457200"/>
            <a:chOff x="2359" y="3560"/>
            <a:chExt cx="386" cy="288"/>
          </a:xfrm>
        </p:grpSpPr>
        <p:sp>
          <p:nvSpPr>
            <p:cNvPr id="12399" name="Rectangle 8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Text Box 9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70075" name="Group 91"/>
          <p:cNvGrpSpPr>
            <a:grpSpLocks/>
          </p:cNvGrpSpPr>
          <p:nvPr/>
        </p:nvGrpSpPr>
        <p:grpSpPr bwMode="auto">
          <a:xfrm>
            <a:off x="1733550" y="1311275"/>
            <a:ext cx="695325" cy="471488"/>
            <a:chOff x="598" y="1763"/>
            <a:chExt cx="438" cy="297"/>
          </a:xfrm>
        </p:grpSpPr>
        <p:sp>
          <p:nvSpPr>
            <p:cNvPr id="12397" name="Rectangle 9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Text Box 9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sp>
        <p:nvSpPr>
          <p:cNvPr id="170078" name="Text Box 94"/>
          <p:cNvSpPr txBox="1">
            <a:spLocks noChangeArrowheads="1"/>
          </p:cNvSpPr>
          <p:nvPr/>
        </p:nvSpPr>
        <p:spPr bwMode="auto">
          <a:xfrm>
            <a:off x="3135313" y="152400"/>
            <a:ext cx="25288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Kick Off</a:t>
            </a:r>
          </a:p>
        </p:txBody>
      </p:sp>
      <p:sp>
        <p:nvSpPr>
          <p:cNvPr id="170079" name="Line 95"/>
          <p:cNvSpPr>
            <a:spLocks noChangeShapeType="1"/>
          </p:cNvSpPr>
          <p:nvPr/>
        </p:nvSpPr>
        <p:spPr bwMode="auto">
          <a:xfrm flipH="1">
            <a:off x="6438900" y="2235200"/>
            <a:ext cx="596900" cy="723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80" name="Line 96"/>
          <p:cNvSpPr>
            <a:spLocks noChangeShapeType="1"/>
          </p:cNvSpPr>
          <p:nvPr/>
        </p:nvSpPr>
        <p:spPr bwMode="auto">
          <a:xfrm flipH="1" flipV="1">
            <a:off x="6413500" y="4749800"/>
            <a:ext cx="558800" cy="850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0081" name="Picture 97" descr="MCj028128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3013075"/>
            <a:ext cx="7683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082" name="Picture 98" descr="MCj028128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4321175"/>
            <a:ext cx="7683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0083" name="Line 99"/>
          <p:cNvSpPr>
            <a:spLocks noChangeShapeType="1"/>
          </p:cNvSpPr>
          <p:nvPr/>
        </p:nvSpPr>
        <p:spPr bwMode="auto">
          <a:xfrm flipH="1">
            <a:off x="3873500" y="32258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84" name="Line 100"/>
          <p:cNvSpPr>
            <a:spLocks noChangeShapeType="1"/>
          </p:cNvSpPr>
          <p:nvPr/>
        </p:nvSpPr>
        <p:spPr bwMode="auto">
          <a:xfrm flipH="1">
            <a:off x="3873500" y="45339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85" name="Line 101"/>
          <p:cNvSpPr>
            <a:spLocks noChangeShapeType="1"/>
          </p:cNvSpPr>
          <p:nvPr/>
        </p:nvSpPr>
        <p:spPr bwMode="auto">
          <a:xfrm flipH="1">
            <a:off x="5513388" y="1943100"/>
            <a:ext cx="4302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86" name="Line 102"/>
          <p:cNvSpPr>
            <a:spLocks noChangeShapeType="1"/>
          </p:cNvSpPr>
          <p:nvPr/>
        </p:nvSpPr>
        <p:spPr bwMode="auto">
          <a:xfrm flipH="1">
            <a:off x="5519738" y="5816600"/>
            <a:ext cx="3984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087" name="Rectangle 103"/>
          <p:cNvSpPr>
            <a:spLocks noChangeArrowheads="1"/>
          </p:cNvSpPr>
          <p:nvPr/>
        </p:nvSpPr>
        <p:spPr bwMode="auto">
          <a:xfrm>
            <a:off x="4013200" y="3886200"/>
            <a:ext cx="3949700" cy="1003300"/>
          </a:xfrm>
          <a:prstGeom prst="rect">
            <a:avLst/>
          </a:prstGeom>
          <a:solidFill>
            <a:srgbClr val="FF0000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88" name="Rectangle 104"/>
          <p:cNvSpPr>
            <a:spLocks noChangeArrowheads="1"/>
          </p:cNvSpPr>
          <p:nvPr/>
        </p:nvSpPr>
        <p:spPr bwMode="auto">
          <a:xfrm>
            <a:off x="4013200" y="2870200"/>
            <a:ext cx="3949700" cy="1016000"/>
          </a:xfrm>
          <a:prstGeom prst="rect">
            <a:avLst/>
          </a:prstGeom>
          <a:solidFill>
            <a:schemeClr val="accent2">
              <a:alpha val="3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0089" name="Group 105"/>
          <p:cNvGrpSpPr>
            <a:grpSpLocks/>
          </p:cNvGrpSpPr>
          <p:nvPr/>
        </p:nvGrpSpPr>
        <p:grpSpPr bwMode="auto">
          <a:xfrm>
            <a:off x="2035175" y="4511675"/>
            <a:ext cx="1993900" cy="1312863"/>
            <a:chOff x="1282" y="2786"/>
            <a:chExt cx="1256" cy="883"/>
          </a:xfrm>
        </p:grpSpPr>
        <p:grpSp>
          <p:nvGrpSpPr>
            <p:cNvPr id="12393" name="Group 106"/>
            <p:cNvGrpSpPr>
              <a:grpSpLocks/>
            </p:cNvGrpSpPr>
            <p:nvPr/>
          </p:nvGrpSpPr>
          <p:grpSpPr bwMode="auto">
            <a:xfrm>
              <a:off x="1286" y="2786"/>
              <a:ext cx="1252" cy="878"/>
              <a:chOff x="1286" y="2786"/>
              <a:chExt cx="1252" cy="878"/>
            </a:xfrm>
          </p:grpSpPr>
          <p:sp>
            <p:nvSpPr>
              <p:cNvPr id="12395" name="AutoShape 107"/>
              <p:cNvSpPr>
                <a:spLocks noChangeArrowheads="1"/>
              </p:cNvSpPr>
              <p:nvPr/>
            </p:nvSpPr>
            <p:spPr bwMode="auto">
              <a:xfrm>
                <a:off x="1286" y="2786"/>
                <a:ext cx="1252" cy="875"/>
              </a:xfrm>
              <a:prstGeom prst="parallelogram">
                <a:avLst>
                  <a:gd name="adj" fmla="val 48457"/>
                </a:avLst>
              </a:prstGeom>
              <a:solidFill>
                <a:srgbClr val="FFFF0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AutoShape 108"/>
              <p:cNvSpPr>
                <a:spLocks noChangeArrowheads="1"/>
              </p:cNvSpPr>
              <p:nvPr/>
            </p:nvSpPr>
            <p:spPr bwMode="auto">
              <a:xfrm rot="21542888" flipH="1">
                <a:off x="2104" y="2824"/>
                <a:ext cx="424" cy="840"/>
              </a:xfrm>
              <a:prstGeom prst="rtTriangle">
                <a:avLst/>
              </a:prstGeom>
              <a:solidFill>
                <a:srgbClr val="FFFF00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4" name="AutoShape 109"/>
            <p:cNvSpPr>
              <a:spLocks noChangeArrowheads="1"/>
            </p:cNvSpPr>
            <p:nvPr/>
          </p:nvSpPr>
          <p:spPr bwMode="auto">
            <a:xfrm rot="5400000">
              <a:off x="1116" y="3185"/>
              <a:ext cx="650" cy="317"/>
            </a:xfrm>
            <a:prstGeom prst="rtTriangle">
              <a:avLst/>
            </a:prstGeom>
            <a:solidFill>
              <a:srgbClr val="FFFF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0094" name="Group 110"/>
          <p:cNvGrpSpPr>
            <a:grpSpLocks/>
          </p:cNvGrpSpPr>
          <p:nvPr/>
        </p:nvGrpSpPr>
        <p:grpSpPr bwMode="auto">
          <a:xfrm flipV="1">
            <a:off x="2024063" y="1935163"/>
            <a:ext cx="2017712" cy="1325562"/>
            <a:chOff x="1282" y="2786"/>
            <a:chExt cx="1256" cy="883"/>
          </a:xfrm>
        </p:grpSpPr>
        <p:grpSp>
          <p:nvGrpSpPr>
            <p:cNvPr id="12389" name="Group 111"/>
            <p:cNvGrpSpPr>
              <a:grpSpLocks/>
            </p:cNvGrpSpPr>
            <p:nvPr/>
          </p:nvGrpSpPr>
          <p:grpSpPr bwMode="auto">
            <a:xfrm>
              <a:off x="1286" y="2786"/>
              <a:ext cx="1252" cy="878"/>
              <a:chOff x="1286" y="2786"/>
              <a:chExt cx="1252" cy="878"/>
            </a:xfrm>
          </p:grpSpPr>
          <p:sp>
            <p:nvSpPr>
              <p:cNvPr id="12391" name="AutoShape 112"/>
              <p:cNvSpPr>
                <a:spLocks noChangeArrowheads="1"/>
              </p:cNvSpPr>
              <p:nvPr/>
            </p:nvSpPr>
            <p:spPr bwMode="auto">
              <a:xfrm>
                <a:off x="1286" y="2786"/>
                <a:ext cx="1252" cy="875"/>
              </a:xfrm>
              <a:prstGeom prst="parallelogram">
                <a:avLst>
                  <a:gd name="adj" fmla="val 48457"/>
                </a:avLst>
              </a:prstGeom>
              <a:solidFill>
                <a:srgbClr val="333333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2" name="AutoShape 113"/>
              <p:cNvSpPr>
                <a:spLocks noChangeArrowheads="1"/>
              </p:cNvSpPr>
              <p:nvPr/>
            </p:nvSpPr>
            <p:spPr bwMode="auto">
              <a:xfrm rot="21542888" flipH="1">
                <a:off x="2104" y="2824"/>
                <a:ext cx="424" cy="840"/>
              </a:xfrm>
              <a:prstGeom prst="rtTriangle">
                <a:avLst/>
              </a:prstGeom>
              <a:solidFill>
                <a:srgbClr val="333333">
                  <a:alpha val="50195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AutoShape 114"/>
            <p:cNvSpPr>
              <a:spLocks noChangeArrowheads="1"/>
            </p:cNvSpPr>
            <p:nvPr/>
          </p:nvSpPr>
          <p:spPr bwMode="auto">
            <a:xfrm rot="5400000">
              <a:off x="1116" y="3185"/>
              <a:ext cx="650" cy="317"/>
            </a:xfrm>
            <a:prstGeom prst="rtTriangle">
              <a:avLst/>
            </a:prstGeom>
            <a:solidFill>
              <a:srgbClr val="333333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0099" name="Rectangle 115"/>
          <p:cNvSpPr>
            <a:spLocks noChangeArrowheads="1"/>
          </p:cNvSpPr>
          <p:nvPr/>
        </p:nvSpPr>
        <p:spPr bwMode="auto">
          <a:xfrm>
            <a:off x="4013200" y="4889500"/>
            <a:ext cx="3951288" cy="927100"/>
          </a:xfrm>
          <a:prstGeom prst="rect">
            <a:avLst/>
          </a:prstGeom>
          <a:solidFill>
            <a:srgbClr val="FF006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00" name="Rectangle 116"/>
          <p:cNvSpPr>
            <a:spLocks noChangeArrowheads="1"/>
          </p:cNvSpPr>
          <p:nvPr/>
        </p:nvSpPr>
        <p:spPr bwMode="auto">
          <a:xfrm>
            <a:off x="4027488" y="1931988"/>
            <a:ext cx="3924300" cy="939800"/>
          </a:xfrm>
          <a:prstGeom prst="rect">
            <a:avLst/>
          </a:prstGeom>
          <a:solidFill>
            <a:srgbClr val="00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0113" name="Oval 129"/>
          <p:cNvSpPr>
            <a:spLocks noChangeArrowheads="1"/>
          </p:cNvSpPr>
          <p:nvPr/>
        </p:nvSpPr>
        <p:spPr bwMode="auto">
          <a:xfrm>
            <a:off x="6656388" y="1601788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14" name="Oval 130"/>
          <p:cNvSpPr>
            <a:spLocks noChangeArrowheads="1"/>
          </p:cNvSpPr>
          <p:nvPr/>
        </p:nvSpPr>
        <p:spPr bwMode="auto">
          <a:xfrm>
            <a:off x="6643688" y="5449888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15" name="Oval 131"/>
          <p:cNvSpPr>
            <a:spLocks noChangeArrowheads="1"/>
          </p:cNvSpPr>
          <p:nvPr/>
        </p:nvSpPr>
        <p:spPr bwMode="auto">
          <a:xfrm>
            <a:off x="5780088" y="5437188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16" name="Oval 132"/>
          <p:cNvSpPr>
            <a:spLocks noChangeArrowheads="1"/>
          </p:cNvSpPr>
          <p:nvPr/>
        </p:nvSpPr>
        <p:spPr bwMode="auto">
          <a:xfrm>
            <a:off x="1614488" y="1208088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17" name="Oval 133"/>
          <p:cNvSpPr>
            <a:spLocks noChangeArrowheads="1"/>
          </p:cNvSpPr>
          <p:nvPr/>
        </p:nvSpPr>
        <p:spPr bwMode="auto">
          <a:xfrm>
            <a:off x="1601788" y="5767388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118" name="Line 134"/>
          <p:cNvSpPr>
            <a:spLocks noChangeShapeType="1"/>
          </p:cNvSpPr>
          <p:nvPr/>
        </p:nvSpPr>
        <p:spPr bwMode="auto">
          <a:xfrm>
            <a:off x="2247900" y="1841500"/>
            <a:ext cx="1079500" cy="17145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119" name="Line 135"/>
          <p:cNvSpPr>
            <a:spLocks noChangeShapeType="1"/>
          </p:cNvSpPr>
          <p:nvPr/>
        </p:nvSpPr>
        <p:spPr bwMode="auto">
          <a:xfrm flipV="1">
            <a:off x="2120900" y="3556000"/>
            <a:ext cx="1206500" cy="22352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120" name="Line 136"/>
          <p:cNvSpPr>
            <a:spLocks noChangeShapeType="1"/>
          </p:cNvSpPr>
          <p:nvPr/>
        </p:nvSpPr>
        <p:spPr bwMode="auto">
          <a:xfrm flipH="1" flipV="1">
            <a:off x="3340100" y="3556000"/>
            <a:ext cx="2590800" cy="1930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121" name="Text Box 137"/>
          <p:cNvSpPr txBox="1">
            <a:spLocks noChangeArrowheads="1"/>
          </p:cNvSpPr>
          <p:nvPr/>
        </p:nvSpPr>
        <p:spPr bwMode="auto">
          <a:xfrm>
            <a:off x="2054225" y="327501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FF00"/>
                </a:solidFill>
              </a:rPr>
              <a:t>Count R</a:t>
            </a:r>
          </a:p>
        </p:txBody>
      </p:sp>
      <p:sp>
        <p:nvSpPr>
          <p:cNvPr id="170122" name="Line 138"/>
          <p:cNvSpPr>
            <a:spLocks noChangeShapeType="1"/>
          </p:cNvSpPr>
          <p:nvPr/>
        </p:nvSpPr>
        <p:spPr bwMode="auto">
          <a:xfrm flipH="1">
            <a:off x="7010400" y="2336800"/>
            <a:ext cx="0" cy="3136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0123" name="Text Box 139"/>
          <p:cNvSpPr txBox="1">
            <a:spLocks noChangeArrowheads="1"/>
          </p:cNvSpPr>
          <p:nvPr/>
        </p:nvSpPr>
        <p:spPr bwMode="auto">
          <a:xfrm>
            <a:off x="6067425" y="3833813"/>
            <a:ext cx="1009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Count K</a:t>
            </a:r>
          </a:p>
        </p:txBody>
      </p:sp>
      <p:grpSp>
        <p:nvGrpSpPr>
          <p:cNvPr id="170124" name="Group 140"/>
          <p:cNvGrpSpPr>
            <a:grpSpLocks/>
          </p:cNvGrpSpPr>
          <p:nvPr/>
        </p:nvGrpSpPr>
        <p:grpSpPr bwMode="auto">
          <a:xfrm>
            <a:off x="6405563" y="3481388"/>
            <a:ext cx="600075" cy="496887"/>
            <a:chOff x="589" y="2670"/>
            <a:chExt cx="378" cy="297"/>
          </a:xfrm>
        </p:grpSpPr>
        <p:sp>
          <p:nvSpPr>
            <p:cNvPr id="12387" name="Rectangle 141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Text Box 142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70127" name="Group 143"/>
          <p:cNvGrpSpPr>
            <a:grpSpLocks/>
          </p:cNvGrpSpPr>
          <p:nvPr/>
        </p:nvGrpSpPr>
        <p:grpSpPr bwMode="auto">
          <a:xfrm>
            <a:off x="7270750" y="3595688"/>
            <a:ext cx="307975" cy="336550"/>
            <a:chOff x="4601" y="2251"/>
            <a:chExt cx="194" cy="212"/>
          </a:xfrm>
        </p:grpSpPr>
        <p:grpSp>
          <p:nvGrpSpPr>
            <p:cNvPr id="12383" name="Group 144"/>
            <p:cNvGrpSpPr>
              <a:grpSpLocks noChangeAspect="1"/>
            </p:cNvGrpSpPr>
            <p:nvPr/>
          </p:nvGrpSpPr>
          <p:grpSpPr bwMode="auto">
            <a:xfrm>
              <a:off x="4622" y="2251"/>
              <a:ext cx="173" cy="212"/>
              <a:chOff x="3855" y="2096"/>
              <a:chExt cx="217" cy="264"/>
            </a:xfrm>
          </p:grpSpPr>
          <p:sp>
            <p:nvSpPr>
              <p:cNvPr id="12385" name="Oval 145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6" name="Text Box 146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sp>
          <p:nvSpPr>
            <p:cNvPr id="12384" name="Text Box 147"/>
            <p:cNvSpPr txBox="1">
              <a:spLocks noChangeArrowheads="1"/>
            </p:cNvSpPr>
            <p:nvPr/>
          </p:nvSpPr>
          <p:spPr bwMode="auto">
            <a:xfrm>
              <a:off x="4601" y="2259"/>
              <a:ext cx="121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200" b="1"/>
                <a:t>K</a:t>
              </a:r>
            </a:p>
          </p:txBody>
        </p:sp>
      </p:grpSp>
      <p:sp>
        <p:nvSpPr>
          <p:cNvPr id="170132" name="Line 148"/>
          <p:cNvSpPr>
            <a:spLocks noChangeShapeType="1"/>
          </p:cNvSpPr>
          <p:nvPr/>
        </p:nvSpPr>
        <p:spPr bwMode="auto">
          <a:xfrm flipV="1">
            <a:off x="6750050" y="1963738"/>
            <a:ext cx="266700" cy="15319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0133" name="Group 149"/>
          <p:cNvGrpSpPr>
            <a:grpSpLocks/>
          </p:cNvGrpSpPr>
          <p:nvPr/>
        </p:nvGrpSpPr>
        <p:grpSpPr bwMode="auto">
          <a:xfrm>
            <a:off x="4227513" y="3413125"/>
            <a:ext cx="2206625" cy="703263"/>
            <a:chOff x="3471" y="92"/>
            <a:chExt cx="1390" cy="443"/>
          </a:xfrm>
        </p:grpSpPr>
        <p:sp>
          <p:nvSpPr>
            <p:cNvPr id="12381" name="Rectangle 150"/>
            <p:cNvSpPr>
              <a:spLocks noChangeArrowheads="1"/>
            </p:cNvSpPr>
            <p:nvPr/>
          </p:nvSpPr>
          <p:spPr bwMode="auto">
            <a:xfrm>
              <a:off x="3471" y="92"/>
              <a:ext cx="1390" cy="44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Text Box 151"/>
            <p:cNvSpPr txBox="1">
              <a:spLocks noChangeArrowheads="1"/>
            </p:cNvSpPr>
            <p:nvPr/>
          </p:nvSpPr>
          <p:spPr bwMode="auto">
            <a:xfrm>
              <a:off x="3548" y="106"/>
              <a:ext cx="12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>
                  <a:solidFill>
                    <a:srgbClr val="FFFF00"/>
                  </a:solidFill>
                </a:rPr>
                <a:t>BJ Hands The</a:t>
              </a:r>
            </a:p>
            <a:p>
              <a:pPr algn="ctr" eaLnBrk="1" hangingPunct="1"/>
              <a:r>
                <a:rPr lang="en-US">
                  <a:solidFill>
                    <a:srgbClr val="FFFF00"/>
                  </a:solidFill>
                </a:rPr>
                <a:t>Ball To The Kicker</a:t>
              </a:r>
            </a:p>
          </p:txBody>
        </p:sp>
      </p:grpSp>
      <p:pic>
        <p:nvPicPr>
          <p:cNvPr id="12371" name="Picture 152" descr="Pictur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0063" name="Group 79"/>
          <p:cNvGrpSpPr>
            <a:grpSpLocks/>
          </p:cNvGrpSpPr>
          <p:nvPr/>
        </p:nvGrpSpPr>
        <p:grpSpPr bwMode="auto">
          <a:xfrm>
            <a:off x="6808788" y="5594350"/>
            <a:ext cx="442912" cy="471488"/>
            <a:chOff x="3796" y="2871"/>
            <a:chExt cx="279" cy="297"/>
          </a:xfrm>
        </p:grpSpPr>
        <p:sp>
          <p:nvSpPr>
            <p:cNvPr id="12379" name="Rectangle 8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Text Box 8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70060" name="Group 76"/>
          <p:cNvGrpSpPr>
            <a:grpSpLocks/>
          </p:cNvGrpSpPr>
          <p:nvPr/>
        </p:nvGrpSpPr>
        <p:grpSpPr bwMode="auto">
          <a:xfrm>
            <a:off x="5865813" y="1739900"/>
            <a:ext cx="612775" cy="457200"/>
            <a:chOff x="2359" y="3560"/>
            <a:chExt cx="386" cy="288"/>
          </a:xfrm>
        </p:grpSpPr>
        <p:sp>
          <p:nvSpPr>
            <p:cNvPr id="12377" name="Rectangle 7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Text Box 7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70066" name="Group 82"/>
          <p:cNvGrpSpPr>
            <a:grpSpLocks/>
          </p:cNvGrpSpPr>
          <p:nvPr/>
        </p:nvGrpSpPr>
        <p:grpSpPr bwMode="auto">
          <a:xfrm>
            <a:off x="5865813" y="5600700"/>
            <a:ext cx="612775" cy="457200"/>
            <a:chOff x="2359" y="3560"/>
            <a:chExt cx="386" cy="288"/>
          </a:xfrm>
        </p:grpSpPr>
        <p:sp>
          <p:nvSpPr>
            <p:cNvPr id="12375" name="Rectangle 8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Text Box 8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7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7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7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7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70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7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7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65788E-6 L 0.03889 -0.25838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70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-1293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170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1000"/>
                                        <p:tgtEl>
                                          <p:spTgt spid="170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170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7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7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17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7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17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17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17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7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17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7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170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1000"/>
                                        <p:tgtEl>
                                          <p:spTgt spid="170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1000"/>
                                        <p:tgtEl>
                                          <p:spTgt spid="170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0"/>
                                        <p:tgtEl>
                                          <p:spTgt spid="170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170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170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1000"/>
                                        <p:tgtEl>
                                          <p:spTgt spid="170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0"/>
                                        <p:tgtEl>
                                          <p:spTgt spid="170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1000"/>
                                        <p:tgtEl>
                                          <p:spTgt spid="170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170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1000"/>
                                        <p:tgtEl>
                                          <p:spTgt spid="170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1337E-6 L -0.47917 0.00185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170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1000"/>
                                        <p:tgtEl>
                                          <p:spTgt spid="170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170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170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170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1000"/>
                                        <p:tgtEl>
                                          <p:spTgt spid="170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170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0"/>
                                        <p:tgtEl>
                                          <p:spTgt spid="170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3889 -0.25838 L -0.03541 -0.07703 " pathEditMode="relative" rAng="0" ptsTypes="AA">
                                      <p:cBhvr>
                                        <p:cTn id="141" dur="1000" fill="hold"/>
                                        <p:tgtEl>
                                          <p:spTgt spid="170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5" y="9068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11022E-16 -1.31853E-7 L -0.07187 -0.19338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170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-96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1000"/>
                                        <p:tgtEl>
                                          <p:spTgt spid="17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1000"/>
                                        <p:tgtEl>
                                          <p:spTgt spid="17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22222E-6 1.97779E-6 L -0.09601 1.97779E-6 " pathEditMode="relative" rAng="0" ptsTypes="AA">
                                      <p:cBhvr>
                                        <p:cTn id="152" dur="1000" fill="hold"/>
                                        <p:tgtEl>
                                          <p:spTgt spid="170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2.3988E-6 L -0.09393 -2.3988E-6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170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6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1000"/>
                                        <p:tgtEl>
                                          <p:spTgt spid="170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1000"/>
                                        <p:tgtEl>
                                          <p:spTgt spid="170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1000"/>
                                        <p:tgtEl>
                                          <p:spTgt spid="170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1000"/>
                                        <p:tgtEl>
                                          <p:spTgt spid="170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1000"/>
                                        <p:tgtEl>
                                          <p:spTgt spid="170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1000"/>
                                        <p:tgtEl>
                                          <p:spTgt spid="170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1000"/>
                                        <p:tgtEl>
                                          <p:spTgt spid="170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1000"/>
                                        <p:tgtEl>
                                          <p:spTgt spid="170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1000"/>
                                        <p:tgtEl>
                                          <p:spTgt spid="170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1000"/>
                                        <p:tgtEl>
                                          <p:spTgt spid="170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1000"/>
                                        <p:tgtEl>
                                          <p:spTgt spid="170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1000"/>
                                        <p:tgtEl>
                                          <p:spTgt spid="17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1000"/>
                                        <p:tgtEl>
                                          <p:spTgt spid="170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1000"/>
                                        <p:tgtEl>
                                          <p:spTgt spid="170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79" grpId="0" animBg="1"/>
      <p:bldP spid="170079" grpId="1" animBg="1"/>
      <p:bldP spid="170080" grpId="0" animBg="1"/>
      <p:bldP spid="170080" grpId="1" animBg="1"/>
      <p:bldP spid="170083" grpId="0" animBg="1"/>
      <p:bldP spid="170083" grpId="1" animBg="1"/>
      <p:bldP spid="170084" grpId="0" animBg="1"/>
      <p:bldP spid="170084" grpId="1" animBg="1"/>
      <p:bldP spid="170085" grpId="0" animBg="1"/>
      <p:bldP spid="170085" grpId="1" animBg="1"/>
      <p:bldP spid="170086" grpId="0" animBg="1"/>
      <p:bldP spid="170086" grpId="1" animBg="1"/>
      <p:bldP spid="170087" grpId="0" animBg="1"/>
      <p:bldP spid="170088" grpId="0" animBg="1"/>
      <p:bldP spid="170099" grpId="0" animBg="1"/>
      <p:bldP spid="170113" grpId="0" animBg="1"/>
      <p:bldP spid="170113" grpId="1" animBg="1"/>
      <p:bldP spid="170114" grpId="0" animBg="1"/>
      <p:bldP spid="170114" grpId="1" animBg="1"/>
      <p:bldP spid="170115" grpId="0" animBg="1"/>
      <p:bldP spid="170115" grpId="1" animBg="1"/>
      <p:bldP spid="170116" grpId="0" animBg="1"/>
      <p:bldP spid="170116" grpId="1" animBg="1"/>
      <p:bldP spid="170117" grpId="0" animBg="1"/>
      <p:bldP spid="170117" grpId="1" animBg="1"/>
      <p:bldP spid="170118" grpId="0" animBg="1"/>
      <p:bldP spid="170118" grpId="1" animBg="1"/>
      <p:bldP spid="170119" grpId="0" animBg="1"/>
      <p:bldP spid="170119" grpId="1" animBg="1"/>
      <p:bldP spid="170120" grpId="0" animBg="1"/>
      <p:bldP spid="170120" grpId="1" animBg="1"/>
      <p:bldP spid="170121" grpId="0"/>
      <p:bldP spid="170121" grpId="1"/>
      <p:bldP spid="170122" grpId="0" animBg="1"/>
      <p:bldP spid="170122" grpId="1" animBg="1"/>
      <p:bldP spid="170123" grpId="0"/>
      <p:bldP spid="170123" grpId="1"/>
      <p:bldP spid="170132" grpId="0" animBg="1"/>
      <p:bldP spid="17013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588963" y="971550"/>
            <a:ext cx="2260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>
            <a:off x="5292725" y="193992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8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12661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12664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3336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Rectangle 26"/>
          <p:cNvSpPr>
            <a:spLocks noChangeArrowheads="1"/>
          </p:cNvSpPr>
          <p:nvPr/>
        </p:nvSpPr>
        <p:spPr bwMode="auto">
          <a:xfrm>
            <a:off x="4076700" y="5829300"/>
            <a:ext cx="38735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9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0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1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2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3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4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5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2682" name="Text Box 4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2683" name="Text Box 4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3355" name="Group 44"/>
          <p:cNvGrpSpPr>
            <a:grpSpLocks/>
          </p:cNvGrpSpPr>
          <p:nvPr/>
        </p:nvGrpSpPr>
        <p:grpSpPr bwMode="auto">
          <a:xfrm>
            <a:off x="2984500" y="6302375"/>
            <a:ext cx="647700" cy="215900"/>
            <a:chOff x="1880" y="3808"/>
            <a:chExt cx="408" cy="136"/>
          </a:xfrm>
        </p:grpSpPr>
        <p:sp>
          <p:nvSpPr>
            <p:cNvPr id="13420" name="Oval 45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1" name="Oval 46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Oval 47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56" name="Group 48"/>
          <p:cNvGrpSpPr>
            <a:grpSpLocks/>
          </p:cNvGrpSpPr>
          <p:nvPr/>
        </p:nvGrpSpPr>
        <p:grpSpPr bwMode="auto">
          <a:xfrm>
            <a:off x="6943725" y="3630613"/>
            <a:ext cx="387350" cy="228600"/>
            <a:chOff x="4240" y="2392"/>
            <a:chExt cx="244" cy="144"/>
          </a:xfrm>
        </p:grpSpPr>
        <p:sp>
          <p:nvSpPr>
            <p:cNvPr id="13414" name="AutoShape 49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5" name="Line 50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6" name="Line 51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Line 52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8" name="Line 53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9" name="Line 54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7" name="Group 55"/>
          <p:cNvGrpSpPr>
            <a:grpSpLocks/>
          </p:cNvGrpSpPr>
          <p:nvPr/>
        </p:nvGrpSpPr>
        <p:grpSpPr bwMode="auto">
          <a:xfrm rot="-5400000">
            <a:off x="3496469" y="6290469"/>
            <a:ext cx="179388" cy="666750"/>
            <a:chOff x="3204" y="3720"/>
            <a:chExt cx="113" cy="420"/>
          </a:xfrm>
        </p:grpSpPr>
        <p:grpSp>
          <p:nvGrpSpPr>
            <p:cNvPr id="13407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3412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3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408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9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0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1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58" name="Group 63"/>
          <p:cNvGrpSpPr>
            <a:grpSpLocks/>
          </p:cNvGrpSpPr>
          <p:nvPr/>
        </p:nvGrpSpPr>
        <p:grpSpPr bwMode="auto">
          <a:xfrm rot="-5400000">
            <a:off x="2845594" y="6334919"/>
            <a:ext cx="268287" cy="631825"/>
            <a:chOff x="2930" y="3756"/>
            <a:chExt cx="169" cy="398"/>
          </a:xfrm>
        </p:grpSpPr>
        <p:sp>
          <p:nvSpPr>
            <p:cNvPr id="13404" name="Rectangle 64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5" name="Text Box 65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3406" name="Line 66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9" name="Group 67"/>
          <p:cNvGrpSpPr>
            <a:grpSpLocks/>
          </p:cNvGrpSpPr>
          <p:nvPr/>
        </p:nvGrpSpPr>
        <p:grpSpPr bwMode="auto">
          <a:xfrm rot="-5400000">
            <a:off x="3380581" y="6434932"/>
            <a:ext cx="179387" cy="666750"/>
            <a:chOff x="3204" y="3720"/>
            <a:chExt cx="113" cy="420"/>
          </a:xfrm>
        </p:grpSpPr>
        <p:grpSp>
          <p:nvGrpSpPr>
            <p:cNvPr id="13397" name="Group 68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3402" name="AutoShape 69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03" name="Oval 70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98" name="Line 71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9" name="Line 72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0" name="Line 73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Oval 74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60" name="Rectangle 75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6" name="Text Box 76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grpSp>
        <p:nvGrpSpPr>
          <p:cNvPr id="13362" name="Group 77"/>
          <p:cNvGrpSpPr>
            <a:grpSpLocks/>
          </p:cNvGrpSpPr>
          <p:nvPr/>
        </p:nvGrpSpPr>
        <p:grpSpPr bwMode="auto">
          <a:xfrm>
            <a:off x="5834063" y="1758950"/>
            <a:ext cx="612775" cy="457200"/>
            <a:chOff x="2359" y="3560"/>
            <a:chExt cx="386" cy="288"/>
          </a:xfrm>
        </p:grpSpPr>
        <p:sp>
          <p:nvSpPr>
            <p:cNvPr id="13395" name="Rectangle 7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6" name="Text Box 7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3363" name="Group 80"/>
          <p:cNvGrpSpPr>
            <a:grpSpLocks/>
          </p:cNvGrpSpPr>
          <p:nvPr/>
        </p:nvGrpSpPr>
        <p:grpSpPr bwMode="auto">
          <a:xfrm>
            <a:off x="6872288" y="5575300"/>
            <a:ext cx="442912" cy="471488"/>
            <a:chOff x="3796" y="2871"/>
            <a:chExt cx="279" cy="297"/>
          </a:xfrm>
        </p:grpSpPr>
        <p:sp>
          <p:nvSpPr>
            <p:cNvPr id="13393" name="Rectangle 81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4" name="Text Box 82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3364" name="Group 83"/>
          <p:cNvGrpSpPr>
            <a:grpSpLocks/>
          </p:cNvGrpSpPr>
          <p:nvPr/>
        </p:nvGrpSpPr>
        <p:grpSpPr bwMode="auto">
          <a:xfrm>
            <a:off x="5865813" y="5600700"/>
            <a:ext cx="612775" cy="457200"/>
            <a:chOff x="2359" y="3560"/>
            <a:chExt cx="386" cy="288"/>
          </a:xfrm>
        </p:grpSpPr>
        <p:sp>
          <p:nvSpPr>
            <p:cNvPr id="13391" name="Rectangle 84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2" name="Text Box 85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3365" name="Group 86"/>
          <p:cNvGrpSpPr>
            <a:grpSpLocks/>
          </p:cNvGrpSpPr>
          <p:nvPr/>
        </p:nvGrpSpPr>
        <p:grpSpPr bwMode="auto">
          <a:xfrm>
            <a:off x="1830388" y="3559175"/>
            <a:ext cx="442912" cy="471488"/>
            <a:chOff x="3796" y="2871"/>
            <a:chExt cx="279" cy="297"/>
          </a:xfrm>
        </p:grpSpPr>
        <p:sp>
          <p:nvSpPr>
            <p:cNvPr id="13389" name="Rectangle 8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0" name="Text Box 8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3366" name="Group 95"/>
          <p:cNvGrpSpPr>
            <a:grpSpLocks/>
          </p:cNvGrpSpPr>
          <p:nvPr/>
        </p:nvGrpSpPr>
        <p:grpSpPr bwMode="auto">
          <a:xfrm>
            <a:off x="6777038" y="1739900"/>
            <a:ext cx="600075" cy="471488"/>
            <a:chOff x="589" y="2670"/>
            <a:chExt cx="378" cy="297"/>
          </a:xfrm>
        </p:grpSpPr>
        <p:sp>
          <p:nvSpPr>
            <p:cNvPr id="13387" name="Rectangle 96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8" name="Text Box 97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12738" name="Text Box 98"/>
          <p:cNvSpPr txBox="1">
            <a:spLocks noChangeArrowheads="1"/>
          </p:cNvSpPr>
          <p:nvPr/>
        </p:nvSpPr>
        <p:spPr bwMode="auto">
          <a:xfrm>
            <a:off x="2728913" y="152400"/>
            <a:ext cx="34432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Onside Kick</a:t>
            </a:r>
          </a:p>
        </p:txBody>
      </p:sp>
      <p:sp>
        <p:nvSpPr>
          <p:cNvPr id="112775" name="Line 135"/>
          <p:cNvSpPr>
            <a:spLocks noChangeShapeType="1"/>
          </p:cNvSpPr>
          <p:nvPr/>
        </p:nvSpPr>
        <p:spPr bwMode="auto">
          <a:xfrm flipV="1">
            <a:off x="2230438" y="6246813"/>
            <a:ext cx="4427537" cy="111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6" name="Line 146"/>
          <p:cNvSpPr>
            <a:spLocks noChangeShapeType="1"/>
          </p:cNvSpPr>
          <p:nvPr/>
        </p:nvSpPr>
        <p:spPr bwMode="auto">
          <a:xfrm flipV="1">
            <a:off x="2249488" y="1508125"/>
            <a:ext cx="4349750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6" name="Line 136"/>
          <p:cNvSpPr>
            <a:spLocks noChangeShapeType="1"/>
          </p:cNvSpPr>
          <p:nvPr/>
        </p:nvSpPr>
        <p:spPr bwMode="auto">
          <a:xfrm flipH="1" flipV="1">
            <a:off x="6635750" y="6026150"/>
            <a:ext cx="4763" cy="2206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8" name="Line 148"/>
          <p:cNvSpPr>
            <a:spLocks noChangeShapeType="1"/>
          </p:cNvSpPr>
          <p:nvPr/>
        </p:nvSpPr>
        <p:spPr bwMode="auto">
          <a:xfrm flipH="1">
            <a:off x="6578600" y="1516063"/>
            <a:ext cx="1588" cy="250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0" name="Line 150"/>
          <p:cNvSpPr>
            <a:spLocks noChangeShapeType="1"/>
          </p:cNvSpPr>
          <p:nvPr/>
        </p:nvSpPr>
        <p:spPr bwMode="auto">
          <a:xfrm>
            <a:off x="2290763" y="3808413"/>
            <a:ext cx="473075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1" name="Line 151"/>
          <p:cNvSpPr>
            <a:spLocks noChangeShapeType="1"/>
          </p:cNvSpPr>
          <p:nvPr/>
        </p:nvSpPr>
        <p:spPr bwMode="auto">
          <a:xfrm>
            <a:off x="6153150" y="2212975"/>
            <a:ext cx="1588" cy="654050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3" name="Line 153"/>
          <p:cNvSpPr>
            <a:spLocks noChangeShapeType="1"/>
          </p:cNvSpPr>
          <p:nvPr/>
        </p:nvSpPr>
        <p:spPr bwMode="auto">
          <a:xfrm flipH="1" flipV="1">
            <a:off x="6146800" y="4889500"/>
            <a:ext cx="9525" cy="692150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29" name="Group 89"/>
          <p:cNvGrpSpPr>
            <a:grpSpLocks/>
          </p:cNvGrpSpPr>
          <p:nvPr/>
        </p:nvGrpSpPr>
        <p:grpSpPr bwMode="auto">
          <a:xfrm>
            <a:off x="1712913" y="5962650"/>
            <a:ext cx="612775" cy="457200"/>
            <a:chOff x="2359" y="3560"/>
            <a:chExt cx="386" cy="288"/>
          </a:xfrm>
        </p:grpSpPr>
        <p:sp>
          <p:nvSpPr>
            <p:cNvPr id="13385" name="Rectangle 9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6" name="Text Box 9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12732" name="Group 92"/>
          <p:cNvGrpSpPr>
            <a:grpSpLocks/>
          </p:cNvGrpSpPr>
          <p:nvPr/>
        </p:nvGrpSpPr>
        <p:grpSpPr bwMode="auto">
          <a:xfrm>
            <a:off x="1733550" y="1311275"/>
            <a:ext cx="695325" cy="471488"/>
            <a:chOff x="598" y="1763"/>
            <a:chExt cx="438" cy="297"/>
          </a:xfrm>
        </p:grpSpPr>
        <p:sp>
          <p:nvSpPr>
            <p:cNvPr id="13383" name="Rectangle 9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4" name="Text Box 9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pic>
        <p:nvPicPr>
          <p:cNvPr id="13377" name="Picture 154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5" name="Line 155"/>
          <p:cNvSpPr>
            <a:spLocks noChangeShapeType="1"/>
          </p:cNvSpPr>
          <p:nvPr/>
        </p:nvSpPr>
        <p:spPr bwMode="auto">
          <a:xfrm>
            <a:off x="6588125" y="2228850"/>
            <a:ext cx="274638" cy="1446213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6" name="Line 156"/>
          <p:cNvSpPr>
            <a:spLocks noChangeShapeType="1"/>
          </p:cNvSpPr>
          <p:nvPr/>
        </p:nvSpPr>
        <p:spPr bwMode="auto">
          <a:xfrm flipV="1">
            <a:off x="6629400" y="3843338"/>
            <a:ext cx="254000" cy="1747837"/>
          </a:xfrm>
          <a:prstGeom prst="line">
            <a:avLst/>
          </a:prstGeom>
          <a:noFill/>
          <a:ln w="3175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8" name="Text Box 158"/>
          <p:cNvSpPr txBox="1">
            <a:spLocks noChangeArrowheads="1"/>
          </p:cNvSpPr>
          <p:nvPr/>
        </p:nvSpPr>
        <p:spPr bwMode="auto">
          <a:xfrm>
            <a:off x="4902200" y="3468688"/>
            <a:ext cx="18732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Did The Ball</a:t>
            </a:r>
          </a:p>
          <a:p>
            <a:pPr algn="ctr" eaLnBrk="1" hangingPunct="1"/>
            <a:r>
              <a:rPr lang="en-US"/>
              <a:t>Hit The Ground?</a:t>
            </a:r>
          </a:p>
        </p:txBody>
      </p:sp>
      <p:sp>
        <p:nvSpPr>
          <p:cNvPr id="112799" name="Text Box 159"/>
          <p:cNvSpPr txBox="1">
            <a:spLocks noChangeArrowheads="1"/>
          </p:cNvSpPr>
          <p:nvPr/>
        </p:nvSpPr>
        <p:spPr bwMode="auto">
          <a:xfrm>
            <a:off x="5043488" y="3460750"/>
            <a:ext cx="15557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Did The Ball</a:t>
            </a:r>
          </a:p>
          <a:p>
            <a:pPr algn="ctr" eaLnBrk="1" hangingPunct="1"/>
            <a:r>
              <a:rPr lang="en-US"/>
              <a:t>Go 10 yards?</a:t>
            </a:r>
          </a:p>
        </p:txBody>
      </p:sp>
      <p:sp>
        <p:nvSpPr>
          <p:cNvPr id="112800" name="Text Box 160"/>
          <p:cNvSpPr txBox="1">
            <a:spLocks noChangeArrowheads="1"/>
          </p:cNvSpPr>
          <p:nvPr/>
        </p:nvSpPr>
        <p:spPr bwMode="auto">
          <a:xfrm>
            <a:off x="4859338" y="3451225"/>
            <a:ext cx="18478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Did Either Team</a:t>
            </a:r>
          </a:p>
          <a:p>
            <a:pPr algn="ctr" eaLnBrk="1" hangingPunct="1"/>
            <a:r>
              <a:rPr lang="en-US"/>
              <a:t>Touch The Ball?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1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5066 -0.00394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30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66 -0.00394 L 0.5066 -0.05209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2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12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1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1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0.50243 -0.0018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22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243 -0.00185 L 0.50243 0.06297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112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112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1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11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1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1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11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12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12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75" grpId="0" animBg="1"/>
      <p:bldP spid="112775" grpId="1" animBg="1"/>
      <p:bldP spid="112786" grpId="0" animBg="1"/>
      <p:bldP spid="112786" grpId="1" animBg="1"/>
      <p:bldP spid="112776" grpId="0" animBg="1"/>
      <p:bldP spid="112776" grpId="1" animBg="1"/>
      <p:bldP spid="112788" grpId="0" animBg="1"/>
      <p:bldP spid="112788" grpId="1" animBg="1"/>
      <p:bldP spid="112790" grpId="0" animBg="1"/>
      <p:bldP spid="112791" grpId="0" animBg="1"/>
      <p:bldP spid="112793" grpId="0" animBg="1"/>
      <p:bldP spid="112795" grpId="0" animBg="1"/>
      <p:bldP spid="112796" grpId="0" animBg="1"/>
      <p:bldP spid="112798" grpId="0" animBg="1"/>
      <p:bldP spid="112798" grpId="1" animBg="1"/>
      <p:bldP spid="112799" grpId="0" animBg="1"/>
      <p:bldP spid="112799" grpId="1" animBg="1"/>
      <p:bldP spid="11280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588963" y="1073150"/>
            <a:ext cx="39258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Play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5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4360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Rectangle 26"/>
          <p:cNvSpPr>
            <a:spLocks noChangeArrowheads="1"/>
          </p:cNvSpPr>
          <p:nvPr/>
        </p:nvSpPr>
        <p:spPr bwMode="auto">
          <a:xfrm>
            <a:off x="4076700" y="5829300"/>
            <a:ext cx="38735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4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7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8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9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1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2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83" name="Text Box 3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8584" name="Text Box 4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8585" name="Text Box 4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8586" name="Text Box 4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8587" name="Text Box 4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4379" name="Group 44"/>
          <p:cNvGrpSpPr>
            <a:grpSpLocks/>
          </p:cNvGrpSpPr>
          <p:nvPr/>
        </p:nvGrpSpPr>
        <p:grpSpPr bwMode="auto">
          <a:xfrm>
            <a:off x="5210175" y="5927725"/>
            <a:ext cx="204788" cy="730250"/>
            <a:chOff x="3204" y="3720"/>
            <a:chExt cx="113" cy="420"/>
          </a:xfrm>
        </p:grpSpPr>
        <p:grpSp>
          <p:nvGrpSpPr>
            <p:cNvPr id="14449" name="Group 4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4454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55" name="Oval 4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450" name="Line 4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1" name="Line 4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2" name="Line 5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53" name="Oval 5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80" name="Group 52"/>
          <p:cNvGrpSpPr>
            <a:grpSpLocks/>
          </p:cNvGrpSpPr>
          <p:nvPr/>
        </p:nvGrpSpPr>
        <p:grpSpPr bwMode="auto">
          <a:xfrm>
            <a:off x="5168900" y="5870575"/>
            <a:ext cx="268288" cy="571500"/>
            <a:chOff x="3248" y="3589"/>
            <a:chExt cx="169" cy="360"/>
          </a:xfrm>
        </p:grpSpPr>
        <p:sp>
          <p:nvSpPr>
            <p:cNvPr id="14446" name="Rectangle 5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" name="Text Box 5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4448" name="Line 5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1" name="Group 56"/>
          <p:cNvGrpSpPr>
            <a:grpSpLocks/>
          </p:cNvGrpSpPr>
          <p:nvPr/>
        </p:nvGrpSpPr>
        <p:grpSpPr bwMode="auto">
          <a:xfrm>
            <a:off x="4357688" y="5919788"/>
            <a:ext cx="192087" cy="730250"/>
            <a:chOff x="3204" y="3720"/>
            <a:chExt cx="113" cy="420"/>
          </a:xfrm>
        </p:grpSpPr>
        <p:grpSp>
          <p:nvGrpSpPr>
            <p:cNvPr id="14439" name="Group 5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4444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45" name="Oval 5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440" name="Line 6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" name="Line 6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" name="Line 6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3" name="Oval 6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82" name="Rectangle 64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609" name="Text Box 65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08610" name="Text Box 66"/>
          <p:cNvSpPr txBox="1">
            <a:spLocks noChangeArrowheads="1"/>
          </p:cNvSpPr>
          <p:nvPr/>
        </p:nvSpPr>
        <p:spPr bwMode="auto">
          <a:xfrm>
            <a:off x="26924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Standard Play</a:t>
            </a:r>
          </a:p>
        </p:txBody>
      </p:sp>
      <p:grpSp>
        <p:nvGrpSpPr>
          <p:cNvPr id="14385" name="Group 67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14437" name="Rectangle 6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8" name="Text Box 6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4386" name="Group 70"/>
          <p:cNvGrpSpPr>
            <a:grpSpLocks/>
          </p:cNvGrpSpPr>
          <p:nvPr/>
        </p:nvGrpSpPr>
        <p:grpSpPr bwMode="auto">
          <a:xfrm>
            <a:off x="4229100" y="3319463"/>
            <a:ext cx="442913" cy="471487"/>
            <a:chOff x="3796" y="2871"/>
            <a:chExt cx="279" cy="297"/>
          </a:xfrm>
        </p:grpSpPr>
        <p:sp>
          <p:nvSpPr>
            <p:cNvPr id="14435" name="Rectangle 71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6" name="Text Box 72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4387" name="Group 73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14433" name="Rectangle 74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4" name="Text Box 75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4388" name="Group 79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14431" name="Rectangle 8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2" name="Text Box 8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 dirty="0"/>
                <a:t>HL</a:t>
              </a:r>
            </a:p>
          </p:txBody>
        </p:sp>
      </p:grpSp>
      <p:grpSp>
        <p:nvGrpSpPr>
          <p:cNvPr id="14389" name="Group 82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14429" name="Rectangle 8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0" name="Text Box 8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4390" name="Group 85"/>
          <p:cNvGrpSpPr>
            <a:grpSpLocks/>
          </p:cNvGrpSpPr>
          <p:nvPr/>
        </p:nvGrpSpPr>
        <p:grpSpPr bwMode="auto">
          <a:xfrm>
            <a:off x="2900363" y="3862388"/>
            <a:ext cx="600075" cy="496887"/>
            <a:chOff x="589" y="2670"/>
            <a:chExt cx="378" cy="297"/>
          </a:xfrm>
        </p:grpSpPr>
        <p:sp>
          <p:nvSpPr>
            <p:cNvPr id="14427" name="Rectangle 86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8" name="Text Box 87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4391" name="Rectangle 88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Oval 89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3" name="Oval 90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4" name="Oval 91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5" name="Oval 92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6" name="Oval 93"/>
          <p:cNvSpPr>
            <a:spLocks noChangeAspect="1" noChangeArrowheads="1"/>
          </p:cNvSpPr>
          <p:nvPr/>
        </p:nvSpPr>
        <p:spPr bwMode="auto">
          <a:xfrm>
            <a:off x="56261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397" name="Oval 94"/>
          <p:cNvSpPr>
            <a:spLocks noChangeAspect="1" noChangeArrowheads="1"/>
          </p:cNvSpPr>
          <p:nvPr/>
        </p:nvSpPr>
        <p:spPr bwMode="auto">
          <a:xfrm>
            <a:off x="5576888" y="47799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4398" name="Group 95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14425" name="Oval 96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6" name="Text Box 97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4399" name="Group 98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14423" name="Oval 99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4" name="Text Box 100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4400" name="Group 101"/>
          <p:cNvGrpSpPr>
            <a:grpSpLocks noChangeAspect="1"/>
          </p:cNvGrpSpPr>
          <p:nvPr/>
        </p:nvGrpSpPr>
        <p:grpSpPr bwMode="auto">
          <a:xfrm>
            <a:off x="5908675" y="3481388"/>
            <a:ext cx="274638" cy="336550"/>
            <a:chOff x="3855" y="2096"/>
            <a:chExt cx="217" cy="264"/>
          </a:xfrm>
        </p:grpSpPr>
        <p:sp>
          <p:nvSpPr>
            <p:cNvPr id="14421" name="Oval 102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2" name="Text Box 103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4401" name="Group 104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14419" name="Oval 105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0" name="Text Box 106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4402" name="Group 107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14413" name="AutoShape 108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4" name="Line 109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5" name="Line 110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Line 111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7" name="Line 112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8" name="Line 113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658" name="Line 114"/>
          <p:cNvSpPr>
            <a:spLocks noChangeShapeType="1"/>
          </p:cNvSpPr>
          <p:nvPr/>
        </p:nvSpPr>
        <p:spPr bwMode="auto">
          <a:xfrm>
            <a:off x="3444875" y="4110038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59" name="Text Box 115"/>
          <p:cNvSpPr txBox="1">
            <a:spLocks noChangeArrowheads="1"/>
          </p:cNvSpPr>
          <p:nvPr/>
        </p:nvSpPr>
        <p:spPr bwMode="auto">
          <a:xfrm>
            <a:off x="3870325" y="41021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25 Yards</a:t>
            </a:r>
          </a:p>
        </p:txBody>
      </p:sp>
      <p:sp>
        <p:nvSpPr>
          <p:cNvPr id="108660" name="Line 116"/>
          <p:cNvSpPr>
            <a:spLocks noChangeShapeType="1"/>
          </p:cNvSpPr>
          <p:nvPr/>
        </p:nvSpPr>
        <p:spPr bwMode="auto">
          <a:xfrm>
            <a:off x="3621088" y="2262188"/>
            <a:ext cx="165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61" name="Text Box 117"/>
          <p:cNvSpPr txBox="1">
            <a:spLocks noChangeArrowheads="1"/>
          </p:cNvSpPr>
          <p:nvPr/>
        </p:nvSpPr>
        <p:spPr bwMode="auto">
          <a:xfrm>
            <a:off x="3871913" y="19431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20 Yards</a:t>
            </a:r>
          </a:p>
        </p:txBody>
      </p:sp>
      <p:sp>
        <p:nvSpPr>
          <p:cNvPr id="108662" name="Line 118"/>
          <p:cNvSpPr>
            <a:spLocks noChangeShapeType="1"/>
          </p:cNvSpPr>
          <p:nvPr/>
        </p:nvSpPr>
        <p:spPr bwMode="auto">
          <a:xfrm>
            <a:off x="3635375" y="5540375"/>
            <a:ext cx="165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63" name="Text Box 119"/>
          <p:cNvSpPr txBox="1">
            <a:spLocks noChangeArrowheads="1"/>
          </p:cNvSpPr>
          <p:nvPr/>
        </p:nvSpPr>
        <p:spPr bwMode="auto">
          <a:xfrm>
            <a:off x="3886200" y="522128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20 Yards</a:t>
            </a:r>
          </a:p>
        </p:txBody>
      </p:sp>
      <p:grpSp>
        <p:nvGrpSpPr>
          <p:cNvPr id="14409" name="Group 121"/>
          <p:cNvGrpSpPr>
            <a:grpSpLocks/>
          </p:cNvGrpSpPr>
          <p:nvPr/>
        </p:nvGrpSpPr>
        <p:grpSpPr bwMode="auto">
          <a:xfrm>
            <a:off x="6530975" y="2998788"/>
            <a:ext cx="442913" cy="471487"/>
            <a:chOff x="3796" y="2871"/>
            <a:chExt cx="279" cy="297"/>
          </a:xfrm>
        </p:grpSpPr>
        <p:sp>
          <p:nvSpPr>
            <p:cNvPr id="14411" name="Rectangle 122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2" name="Text Box 123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pic>
        <p:nvPicPr>
          <p:cNvPr id="14410" name="Picture 124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58" grpId="0" animBg="1"/>
      <p:bldP spid="108659" grpId="0"/>
      <p:bldP spid="108660" grpId="0" animBg="1"/>
      <p:bldP spid="108661" grpId="0"/>
      <p:bldP spid="108662" grpId="0" animBg="1"/>
      <p:bldP spid="1086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287338" y="142875"/>
            <a:ext cx="85883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CCA Mechanics</a:t>
            </a:r>
            <a:endParaRPr lang="en-US" sz="4000" dirty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487363" y="1339850"/>
            <a:ext cx="8086794" cy="318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Linesman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Moves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Downfield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Upon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Reading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Pass</a:t>
            </a:r>
          </a:p>
          <a:p>
            <a:pPr algn="l">
              <a:defRPr/>
            </a:pPr>
            <a:endParaRPr lang="en-US" sz="2400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900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When the Head Linesman reads a pass, he should move slowly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deliberately beyond the line of scrimmage to maintain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focus on the receivers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his coverage area. 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Rarely will this drift </a:t>
            </a:r>
            <a:r>
              <a:rPr lang="en-US" sz="2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downfield be </a:t>
            </a:r>
            <a:r>
              <a:rPr lang="en-U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more than 5 yards prior to the pass being thrown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8232473" y="1380277"/>
            <a:ext cx="612775" cy="457200"/>
            <a:chOff x="2359" y="3560"/>
            <a:chExt cx="386" cy="288"/>
          </a:xfrm>
        </p:grpSpPr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 dirty="0"/>
                <a:t>HL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921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588963" y="933450"/>
            <a:ext cx="41925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5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02419" name="Text Box 19"/>
          <p:cNvSpPr txBox="1">
            <a:spLocks noChangeArrowheads="1"/>
          </p:cNvSpPr>
          <p:nvPr/>
        </p:nvSpPr>
        <p:spPr bwMode="auto">
          <a:xfrm>
            <a:off x="3228975" y="49037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48926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6619875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5381" name="Line 25"/>
          <p:cNvSpPr>
            <a:spLocks noChangeShapeType="1"/>
          </p:cNvSpPr>
          <p:nvPr/>
        </p:nvSpPr>
        <p:spPr bwMode="auto">
          <a:xfrm>
            <a:off x="6159500" y="58293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Rectangle 26"/>
          <p:cNvSpPr>
            <a:spLocks noChangeArrowheads="1"/>
          </p:cNvSpPr>
          <p:nvPr/>
        </p:nvSpPr>
        <p:spPr bwMode="auto">
          <a:xfrm>
            <a:off x="6172200" y="5829300"/>
            <a:ext cx="17907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9" name="Text Box 39"/>
          <p:cNvSpPr txBox="1">
            <a:spLocks noChangeArrowheads="1"/>
          </p:cNvSpPr>
          <p:nvPr/>
        </p:nvSpPr>
        <p:spPr bwMode="auto">
          <a:xfrm>
            <a:off x="3178175" y="49514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2440" name="Text Box 40"/>
          <p:cNvSpPr txBox="1">
            <a:spLocks noChangeArrowheads="1"/>
          </p:cNvSpPr>
          <p:nvPr/>
        </p:nvSpPr>
        <p:spPr bwMode="auto">
          <a:xfrm>
            <a:off x="48037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2441" name="Text Box 41"/>
          <p:cNvSpPr txBox="1">
            <a:spLocks noChangeArrowheads="1"/>
          </p:cNvSpPr>
          <p:nvPr/>
        </p:nvSpPr>
        <p:spPr bwMode="auto">
          <a:xfrm>
            <a:off x="65309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5398" name="Group 44"/>
          <p:cNvGrpSpPr>
            <a:grpSpLocks/>
          </p:cNvGrpSpPr>
          <p:nvPr/>
        </p:nvGrpSpPr>
        <p:grpSpPr bwMode="auto">
          <a:xfrm>
            <a:off x="5210175" y="5938838"/>
            <a:ext cx="204788" cy="730250"/>
            <a:chOff x="3204" y="3720"/>
            <a:chExt cx="113" cy="420"/>
          </a:xfrm>
        </p:grpSpPr>
        <p:grpSp>
          <p:nvGrpSpPr>
            <p:cNvPr id="15466" name="Group 4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5471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" name="Oval 4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67" name="Line 4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8" name="Line 4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9" name="Line 5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0" name="Oval 5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99" name="Group 52"/>
          <p:cNvGrpSpPr>
            <a:grpSpLocks/>
          </p:cNvGrpSpPr>
          <p:nvPr/>
        </p:nvGrpSpPr>
        <p:grpSpPr bwMode="auto">
          <a:xfrm>
            <a:off x="5168900" y="5881688"/>
            <a:ext cx="268288" cy="571500"/>
            <a:chOff x="3248" y="3589"/>
            <a:chExt cx="169" cy="360"/>
          </a:xfrm>
        </p:grpSpPr>
        <p:sp>
          <p:nvSpPr>
            <p:cNvPr id="15463" name="Rectangle 5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4" name="Text Box 5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5465" name="Line 5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00" name="Group 56"/>
          <p:cNvGrpSpPr>
            <a:grpSpLocks/>
          </p:cNvGrpSpPr>
          <p:nvPr/>
        </p:nvGrpSpPr>
        <p:grpSpPr bwMode="auto">
          <a:xfrm>
            <a:off x="3506788" y="5943600"/>
            <a:ext cx="192087" cy="730250"/>
            <a:chOff x="3204" y="3720"/>
            <a:chExt cx="113" cy="420"/>
          </a:xfrm>
        </p:grpSpPr>
        <p:grpSp>
          <p:nvGrpSpPr>
            <p:cNvPr id="15456" name="Group 5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5461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62" name="Oval 5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57" name="Line 6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8" name="Line 6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9" name="Line 6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0" name="Oval 6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66" name="Text Box 66"/>
          <p:cNvSpPr txBox="1">
            <a:spLocks noChangeArrowheads="1"/>
          </p:cNvSpPr>
          <p:nvPr/>
        </p:nvSpPr>
        <p:spPr bwMode="auto">
          <a:xfrm>
            <a:off x="16510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Inside The 20 Yard Line</a:t>
            </a:r>
          </a:p>
        </p:txBody>
      </p:sp>
      <p:grpSp>
        <p:nvGrpSpPr>
          <p:cNvPr id="15402" name="Group 67"/>
          <p:cNvGrpSpPr>
            <a:grpSpLocks/>
          </p:cNvGrpSpPr>
          <p:nvPr/>
        </p:nvGrpSpPr>
        <p:grpSpPr bwMode="auto">
          <a:xfrm>
            <a:off x="1725613" y="1320800"/>
            <a:ext cx="612775" cy="457200"/>
            <a:chOff x="2359" y="3560"/>
            <a:chExt cx="386" cy="288"/>
          </a:xfrm>
        </p:grpSpPr>
        <p:sp>
          <p:nvSpPr>
            <p:cNvPr id="15454" name="Rectangle 6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5" name="Text Box 6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5403" name="Group 70"/>
          <p:cNvGrpSpPr>
            <a:grpSpLocks/>
          </p:cNvGrpSpPr>
          <p:nvPr/>
        </p:nvGrpSpPr>
        <p:grpSpPr bwMode="auto">
          <a:xfrm>
            <a:off x="4229100" y="3319463"/>
            <a:ext cx="442913" cy="471487"/>
            <a:chOff x="3796" y="2871"/>
            <a:chExt cx="279" cy="297"/>
          </a:xfrm>
        </p:grpSpPr>
        <p:sp>
          <p:nvSpPr>
            <p:cNvPr id="15452" name="Rectangle 71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3" name="Text Box 72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5404" name="Group 73"/>
          <p:cNvGrpSpPr>
            <a:grpSpLocks/>
          </p:cNvGrpSpPr>
          <p:nvPr/>
        </p:nvGrpSpPr>
        <p:grpSpPr bwMode="auto">
          <a:xfrm>
            <a:off x="1700213" y="5981700"/>
            <a:ext cx="612775" cy="457200"/>
            <a:chOff x="2359" y="3560"/>
            <a:chExt cx="386" cy="288"/>
          </a:xfrm>
        </p:grpSpPr>
        <p:sp>
          <p:nvSpPr>
            <p:cNvPr id="15450" name="Rectangle 74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1" name="Text Box 75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5405" name="Group 76"/>
          <p:cNvGrpSpPr>
            <a:grpSpLocks/>
          </p:cNvGrpSpPr>
          <p:nvPr/>
        </p:nvGrpSpPr>
        <p:grpSpPr bwMode="auto">
          <a:xfrm>
            <a:off x="6530975" y="2998788"/>
            <a:ext cx="442913" cy="471487"/>
            <a:chOff x="3796" y="2871"/>
            <a:chExt cx="279" cy="297"/>
          </a:xfrm>
        </p:grpSpPr>
        <p:sp>
          <p:nvSpPr>
            <p:cNvPr id="15448" name="Rectangle 7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9" name="Text Box 7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5406" name="Group 79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15446" name="Rectangle 8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7" name="Text Box 8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5407" name="Group 82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15444" name="Rectangle 8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5" name="Text Box 8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5408" name="Group 85"/>
          <p:cNvGrpSpPr>
            <a:grpSpLocks/>
          </p:cNvGrpSpPr>
          <p:nvPr/>
        </p:nvGrpSpPr>
        <p:grpSpPr bwMode="auto">
          <a:xfrm>
            <a:off x="439738" y="3784600"/>
            <a:ext cx="600075" cy="496888"/>
            <a:chOff x="589" y="2670"/>
            <a:chExt cx="378" cy="297"/>
          </a:xfrm>
        </p:grpSpPr>
        <p:sp>
          <p:nvSpPr>
            <p:cNvPr id="15442" name="Rectangle 86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3" name="Text Box 87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5409" name="Rectangle 88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Oval 89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Oval 90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Oval 91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Oval 92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Oval 93"/>
          <p:cNvSpPr>
            <a:spLocks noChangeAspect="1" noChangeArrowheads="1"/>
          </p:cNvSpPr>
          <p:nvPr/>
        </p:nvSpPr>
        <p:spPr bwMode="auto">
          <a:xfrm>
            <a:off x="56261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415" name="Oval 94"/>
          <p:cNvSpPr>
            <a:spLocks noChangeAspect="1" noChangeArrowheads="1"/>
          </p:cNvSpPr>
          <p:nvPr/>
        </p:nvSpPr>
        <p:spPr bwMode="auto">
          <a:xfrm>
            <a:off x="5576888" y="47799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5416" name="Group 95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15440" name="Oval 96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1" name="Text Box 97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5417" name="Group 98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15438" name="Oval 99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9" name="Text Box 100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5418" name="Group 101"/>
          <p:cNvGrpSpPr>
            <a:grpSpLocks noChangeAspect="1"/>
          </p:cNvGrpSpPr>
          <p:nvPr/>
        </p:nvGrpSpPr>
        <p:grpSpPr bwMode="auto">
          <a:xfrm>
            <a:off x="5908675" y="3481388"/>
            <a:ext cx="274638" cy="336550"/>
            <a:chOff x="3855" y="2096"/>
            <a:chExt cx="217" cy="264"/>
          </a:xfrm>
        </p:grpSpPr>
        <p:sp>
          <p:nvSpPr>
            <p:cNvPr id="15436" name="Oval 102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7" name="Text Box 103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5419" name="Group 104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15434" name="Oval 105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5" name="Text Box 106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5420" name="Group 107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15428" name="AutoShape 108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9" name="Line 109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Line 110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Line 111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Line 112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Line 113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5" name="Text Box 115"/>
          <p:cNvSpPr txBox="1">
            <a:spLocks noChangeArrowheads="1"/>
          </p:cNvSpPr>
          <p:nvPr/>
        </p:nvSpPr>
        <p:spPr bwMode="auto">
          <a:xfrm>
            <a:off x="2295525" y="3702050"/>
            <a:ext cx="177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On The Endline</a:t>
            </a:r>
          </a:p>
        </p:txBody>
      </p:sp>
      <p:sp>
        <p:nvSpPr>
          <p:cNvPr id="102516" name="Line 116"/>
          <p:cNvSpPr>
            <a:spLocks noChangeShapeType="1"/>
          </p:cNvSpPr>
          <p:nvPr/>
        </p:nvSpPr>
        <p:spPr bwMode="auto">
          <a:xfrm flipV="1">
            <a:off x="2020888" y="2262188"/>
            <a:ext cx="3251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7" name="Text Box 117"/>
          <p:cNvSpPr txBox="1">
            <a:spLocks noChangeArrowheads="1"/>
          </p:cNvSpPr>
          <p:nvPr/>
        </p:nvSpPr>
        <p:spPr bwMode="auto">
          <a:xfrm>
            <a:off x="2843213" y="1955800"/>
            <a:ext cx="149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At The Pylon</a:t>
            </a:r>
          </a:p>
        </p:txBody>
      </p:sp>
      <p:sp>
        <p:nvSpPr>
          <p:cNvPr id="102518" name="Line 118"/>
          <p:cNvSpPr>
            <a:spLocks noChangeShapeType="1"/>
          </p:cNvSpPr>
          <p:nvPr/>
        </p:nvSpPr>
        <p:spPr bwMode="auto">
          <a:xfrm flipV="1">
            <a:off x="2009775" y="5540375"/>
            <a:ext cx="3276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9" name="Text Box 119"/>
          <p:cNvSpPr txBox="1">
            <a:spLocks noChangeArrowheads="1"/>
          </p:cNvSpPr>
          <p:nvPr/>
        </p:nvSpPr>
        <p:spPr bwMode="auto">
          <a:xfrm>
            <a:off x="2832100" y="520858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At The Pylon</a:t>
            </a:r>
          </a:p>
        </p:txBody>
      </p:sp>
      <p:pic>
        <p:nvPicPr>
          <p:cNvPr id="15426" name="Picture 121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14" name="Line 114"/>
          <p:cNvSpPr>
            <a:spLocks noChangeShapeType="1"/>
          </p:cNvSpPr>
          <p:nvPr/>
        </p:nvSpPr>
        <p:spPr bwMode="auto">
          <a:xfrm>
            <a:off x="962025" y="4052888"/>
            <a:ext cx="43084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5" grpId="0"/>
      <p:bldP spid="102516" grpId="0" animBg="1"/>
      <p:bldP spid="102517" grpId="0"/>
      <p:bldP spid="102518" grpId="0" animBg="1"/>
      <p:bldP spid="102519" grpId="0"/>
      <p:bldP spid="1025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588963" y="933450"/>
            <a:ext cx="3846512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5292725" y="19446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49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72050" name="Text Box 18"/>
          <p:cNvSpPr txBox="1">
            <a:spLocks noChangeArrowheads="1"/>
          </p:cNvSpPr>
          <p:nvPr/>
        </p:nvSpPr>
        <p:spPr bwMode="auto">
          <a:xfrm>
            <a:off x="3228975" y="49037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72051" name="Text Box 19"/>
          <p:cNvSpPr txBox="1">
            <a:spLocks noChangeArrowheads="1"/>
          </p:cNvSpPr>
          <p:nvPr/>
        </p:nvSpPr>
        <p:spPr bwMode="auto">
          <a:xfrm>
            <a:off x="48926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72052" name="Text Box 20"/>
          <p:cNvSpPr txBox="1">
            <a:spLocks noChangeArrowheads="1"/>
          </p:cNvSpPr>
          <p:nvPr/>
        </p:nvSpPr>
        <p:spPr bwMode="auto">
          <a:xfrm>
            <a:off x="6619875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6159500" y="58293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6172200" y="5829300"/>
            <a:ext cx="17907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67" name="Text Box 35"/>
          <p:cNvSpPr txBox="1">
            <a:spLocks noChangeArrowheads="1"/>
          </p:cNvSpPr>
          <p:nvPr/>
        </p:nvSpPr>
        <p:spPr bwMode="auto">
          <a:xfrm>
            <a:off x="3178175" y="49514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2068" name="Text Box 36"/>
          <p:cNvSpPr txBox="1">
            <a:spLocks noChangeArrowheads="1"/>
          </p:cNvSpPr>
          <p:nvPr/>
        </p:nvSpPr>
        <p:spPr bwMode="auto">
          <a:xfrm>
            <a:off x="48037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2069" name="Text Box 37"/>
          <p:cNvSpPr txBox="1">
            <a:spLocks noChangeArrowheads="1"/>
          </p:cNvSpPr>
          <p:nvPr/>
        </p:nvSpPr>
        <p:spPr bwMode="auto">
          <a:xfrm>
            <a:off x="65309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6422" name="Group 38"/>
          <p:cNvGrpSpPr>
            <a:grpSpLocks/>
          </p:cNvGrpSpPr>
          <p:nvPr/>
        </p:nvGrpSpPr>
        <p:grpSpPr bwMode="auto">
          <a:xfrm rot="-5400000">
            <a:off x="3513931" y="6033294"/>
            <a:ext cx="204788" cy="730250"/>
            <a:chOff x="3204" y="3720"/>
            <a:chExt cx="113" cy="420"/>
          </a:xfrm>
        </p:grpSpPr>
        <p:grpSp>
          <p:nvGrpSpPr>
            <p:cNvPr id="16532" name="Group 39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6537" name="AutoShape 40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38" name="Oval 41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33" name="Line 42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4" name="Line 43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5" name="Line 44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6" name="Oval 45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2078" name="Group 46"/>
          <p:cNvGrpSpPr>
            <a:grpSpLocks/>
          </p:cNvGrpSpPr>
          <p:nvPr/>
        </p:nvGrpSpPr>
        <p:grpSpPr bwMode="auto">
          <a:xfrm>
            <a:off x="2882900" y="5915025"/>
            <a:ext cx="268288" cy="571500"/>
            <a:chOff x="3248" y="3589"/>
            <a:chExt cx="169" cy="360"/>
          </a:xfrm>
        </p:grpSpPr>
        <p:sp>
          <p:nvSpPr>
            <p:cNvPr id="16529" name="Rectangle 47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30" name="Text Box 48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6531" name="Line 49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24" name="Group 50"/>
          <p:cNvGrpSpPr>
            <a:grpSpLocks/>
          </p:cNvGrpSpPr>
          <p:nvPr/>
        </p:nvGrpSpPr>
        <p:grpSpPr bwMode="auto">
          <a:xfrm rot="-5400000">
            <a:off x="3639344" y="5822157"/>
            <a:ext cx="192087" cy="730250"/>
            <a:chOff x="3204" y="3720"/>
            <a:chExt cx="113" cy="420"/>
          </a:xfrm>
        </p:grpSpPr>
        <p:grpSp>
          <p:nvGrpSpPr>
            <p:cNvPr id="16522" name="Group 51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6527" name="AutoShape 52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28" name="Oval 53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523" name="Line 54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4" name="Line 55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5" name="Line 56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26" name="Oval 57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2090" name="Text Box 58"/>
          <p:cNvSpPr txBox="1">
            <a:spLocks noChangeArrowheads="1"/>
          </p:cNvSpPr>
          <p:nvPr/>
        </p:nvSpPr>
        <p:spPr bwMode="auto">
          <a:xfrm>
            <a:off x="1320800" y="152400"/>
            <a:ext cx="66690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Approaching The Goal Line</a:t>
            </a:r>
          </a:p>
        </p:txBody>
      </p:sp>
      <p:grpSp>
        <p:nvGrpSpPr>
          <p:cNvPr id="16426" name="Group 62"/>
          <p:cNvGrpSpPr>
            <a:grpSpLocks/>
          </p:cNvGrpSpPr>
          <p:nvPr/>
        </p:nvGrpSpPr>
        <p:grpSpPr bwMode="auto">
          <a:xfrm>
            <a:off x="1804988" y="3370263"/>
            <a:ext cx="442912" cy="471487"/>
            <a:chOff x="3796" y="2871"/>
            <a:chExt cx="279" cy="297"/>
          </a:xfrm>
        </p:grpSpPr>
        <p:sp>
          <p:nvSpPr>
            <p:cNvPr id="16520" name="Rectangle 63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21" name="Text Box 64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72100" name="Group 68"/>
          <p:cNvGrpSpPr>
            <a:grpSpLocks/>
          </p:cNvGrpSpPr>
          <p:nvPr/>
        </p:nvGrpSpPr>
        <p:grpSpPr bwMode="auto">
          <a:xfrm>
            <a:off x="4256088" y="3033713"/>
            <a:ext cx="442912" cy="471487"/>
            <a:chOff x="3796" y="2871"/>
            <a:chExt cx="279" cy="297"/>
          </a:xfrm>
        </p:grpSpPr>
        <p:sp>
          <p:nvSpPr>
            <p:cNvPr id="16518" name="Rectangle 69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19" name="Text Box 70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72103" name="Group 71"/>
          <p:cNvGrpSpPr>
            <a:grpSpLocks/>
          </p:cNvGrpSpPr>
          <p:nvPr/>
        </p:nvGrpSpPr>
        <p:grpSpPr bwMode="auto">
          <a:xfrm>
            <a:off x="2716213" y="5600700"/>
            <a:ext cx="612775" cy="457200"/>
            <a:chOff x="2359" y="3560"/>
            <a:chExt cx="386" cy="288"/>
          </a:xfrm>
        </p:grpSpPr>
        <p:sp>
          <p:nvSpPr>
            <p:cNvPr id="16516" name="Rectangle 7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17" name="Text Box 7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72106" name="Group 74"/>
          <p:cNvGrpSpPr>
            <a:grpSpLocks/>
          </p:cNvGrpSpPr>
          <p:nvPr/>
        </p:nvGrpSpPr>
        <p:grpSpPr bwMode="auto">
          <a:xfrm>
            <a:off x="2749550" y="1698625"/>
            <a:ext cx="695325" cy="471488"/>
            <a:chOff x="598" y="1763"/>
            <a:chExt cx="438" cy="297"/>
          </a:xfrm>
        </p:grpSpPr>
        <p:sp>
          <p:nvSpPr>
            <p:cNvPr id="16514" name="Rectangle 75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15" name="Text Box 76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6430" name="Group 77"/>
          <p:cNvGrpSpPr>
            <a:grpSpLocks/>
          </p:cNvGrpSpPr>
          <p:nvPr/>
        </p:nvGrpSpPr>
        <p:grpSpPr bwMode="auto">
          <a:xfrm>
            <a:off x="439738" y="3775075"/>
            <a:ext cx="600075" cy="496888"/>
            <a:chOff x="589" y="2670"/>
            <a:chExt cx="378" cy="297"/>
          </a:xfrm>
        </p:grpSpPr>
        <p:sp>
          <p:nvSpPr>
            <p:cNvPr id="16512" name="Rectangle 78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13" name="Text Box 79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72112" name="Group 80"/>
          <p:cNvGrpSpPr>
            <a:grpSpLocks/>
          </p:cNvGrpSpPr>
          <p:nvPr/>
        </p:nvGrpSpPr>
        <p:grpSpPr bwMode="auto">
          <a:xfrm>
            <a:off x="2797175" y="2665413"/>
            <a:ext cx="1112838" cy="2359025"/>
            <a:chOff x="1762" y="1679"/>
            <a:chExt cx="701" cy="1486"/>
          </a:xfrm>
        </p:grpSpPr>
        <p:sp>
          <p:nvSpPr>
            <p:cNvPr id="16486" name="Rectangle 81"/>
            <p:cNvSpPr>
              <a:spLocks noChangeAspect="1" noChangeArrowheads="1"/>
            </p:cNvSpPr>
            <p:nvPr/>
          </p:nvSpPr>
          <p:spPr bwMode="auto">
            <a:xfrm>
              <a:off x="1936" y="2384"/>
              <a:ext cx="146" cy="14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7" name="Oval 82"/>
            <p:cNvSpPr>
              <a:spLocks noChangeAspect="1" noChangeArrowheads="1"/>
            </p:cNvSpPr>
            <p:nvPr/>
          </p:nvSpPr>
          <p:spPr bwMode="auto">
            <a:xfrm>
              <a:off x="1928" y="2208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" name="Oval 83"/>
            <p:cNvSpPr>
              <a:spLocks noChangeAspect="1" noChangeArrowheads="1"/>
            </p:cNvSpPr>
            <p:nvPr/>
          </p:nvSpPr>
          <p:spPr bwMode="auto">
            <a:xfrm>
              <a:off x="1928" y="2024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9" name="Oval 84"/>
            <p:cNvSpPr>
              <a:spLocks noChangeAspect="1" noChangeArrowheads="1"/>
            </p:cNvSpPr>
            <p:nvPr/>
          </p:nvSpPr>
          <p:spPr bwMode="auto">
            <a:xfrm>
              <a:off x="1928" y="2552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0" name="Oval 85"/>
            <p:cNvSpPr>
              <a:spLocks noChangeAspect="1" noChangeArrowheads="1"/>
            </p:cNvSpPr>
            <p:nvPr/>
          </p:nvSpPr>
          <p:spPr bwMode="auto">
            <a:xfrm>
              <a:off x="1928" y="2728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1" name="Oval 86"/>
            <p:cNvSpPr>
              <a:spLocks noChangeAspect="1" noChangeArrowheads="1"/>
            </p:cNvSpPr>
            <p:nvPr/>
          </p:nvSpPr>
          <p:spPr bwMode="auto">
            <a:xfrm>
              <a:off x="2104" y="2376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92" name="Oval 87"/>
            <p:cNvSpPr>
              <a:spLocks noChangeAspect="1" noChangeArrowheads="1"/>
            </p:cNvSpPr>
            <p:nvPr/>
          </p:nvSpPr>
          <p:spPr bwMode="auto">
            <a:xfrm>
              <a:off x="2073" y="3019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600" b="1"/>
            </a:p>
          </p:txBody>
        </p:sp>
        <p:grpSp>
          <p:nvGrpSpPr>
            <p:cNvPr id="16493" name="Group 88"/>
            <p:cNvGrpSpPr>
              <a:grpSpLocks noChangeAspect="1"/>
            </p:cNvGrpSpPr>
            <p:nvPr/>
          </p:nvGrpSpPr>
          <p:grpSpPr bwMode="auto">
            <a:xfrm>
              <a:off x="1762" y="2887"/>
              <a:ext cx="342" cy="212"/>
              <a:chOff x="3058" y="2951"/>
              <a:chExt cx="428" cy="264"/>
            </a:xfrm>
          </p:grpSpPr>
          <p:sp>
            <p:nvSpPr>
              <p:cNvPr id="16510" name="Oval 89"/>
              <p:cNvSpPr>
                <a:spLocks noChangeAspect="1" noChangeArrowheads="1"/>
              </p:cNvSpPr>
              <p:nvPr/>
            </p:nvSpPr>
            <p:spPr bwMode="auto">
              <a:xfrm>
                <a:off x="3264" y="2960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11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3058" y="2951"/>
                <a:ext cx="428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1600" b="1"/>
              </a:p>
            </p:txBody>
          </p:sp>
        </p:grpSp>
        <p:grpSp>
          <p:nvGrpSpPr>
            <p:cNvPr id="16494" name="Group 91"/>
            <p:cNvGrpSpPr>
              <a:grpSpLocks noChangeAspect="1"/>
            </p:cNvGrpSpPr>
            <p:nvPr/>
          </p:nvGrpSpPr>
          <p:grpSpPr bwMode="auto">
            <a:xfrm>
              <a:off x="1921" y="1679"/>
              <a:ext cx="181" cy="212"/>
              <a:chOff x="3264" y="1559"/>
              <a:chExt cx="226" cy="264"/>
            </a:xfrm>
          </p:grpSpPr>
          <p:sp>
            <p:nvSpPr>
              <p:cNvPr id="16508" name="Oval 92"/>
              <p:cNvSpPr>
                <a:spLocks noChangeAspect="1" noChangeArrowheads="1"/>
              </p:cNvSpPr>
              <p:nvPr/>
            </p:nvSpPr>
            <p:spPr bwMode="auto">
              <a:xfrm>
                <a:off x="3264" y="1576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09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3345" y="1559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6495" name="Group 94"/>
            <p:cNvGrpSpPr>
              <a:grpSpLocks noChangeAspect="1"/>
            </p:cNvGrpSpPr>
            <p:nvPr/>
          </p:nvGrpSpPr>
          <p:grpSpPr bwMode="auto">
            <a:xfrm>
              <a:off x="2282" y="2201"/>
              <a:ext cx="173" cy="212"/>
              <a:chOff x="3855" y="2096"/>
              <a:chExt cx="217" cy="264"/>
            </a:xfrm>
          </p:grpSpPr>
          <p:sp>
            <p:nvSpPr>
              <p:cNvPr id="16506" name="Oval 95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07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6496" name="Group 97"/>
            <p:cNvGrpSpPr>
              <a:grpSpLocks noChangeAspect="1"/>
            </p:cNvGrpSpPr>
            <p:nvPr/>
          </p:nvGrpSpPr>
          <p:grpSpPr bwMode="auto">
            <a:xfrm>
              <a:off x="2290" y="2561"/>
              <a:ext cx="173" cy="212"/>
              <a:chOff x="3855" y="2096"/>
              <a:chExt cx="217" cy="264"/>
            </a:xfrm>
          </p:grpSpPr>
          <p:sp>
            <p:nvSpPr>
              <p:cNvPr id="16504" name="Oval 98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05" name="Text Box 99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6497" name="Group 100"/>
            <p:cNvGrpSpPr>
              <a:grpSpLocks noChangeAspect="1"/>
            </p:cNvGrpSpPr>
            <p:nvPr/>
          </p:nvGrpSpPr>
          <p:grpSpPr bwMode="auto">
            <a:xfrm>
              <a:off x="1862" y="2383"/>
              <a:ext cx="225" cy="133"/>
              <a:chOff x="4240" y="2392"/>
              <a:chExt cx="244" cy="144"/>
            </a:xfrm>
          </p:grpSpPr>
          <p:sp>
            <p:nvSpPr>
              <p:cNvPr id="16498" name="AutoShape 101"/>
              <p:cNvSpPr>
                <a:spLocks noChangeAspect="1" noChangeArrowheads="1"/>
              </p:cNvSpPr>
              <p:nvPr/>
            </p:nvSpPr>
            <p:spPr bwMode="auto">
              <a:xfrm>
                <a:off x="4240" y="2392"/>
                <a:ext cx="244" cy="144"/>
              </a:xfrm>
              <a:prstGeom prst="flowChartDecision">
                <a:avLst/>
              </a:prstGeom>
              <a:solidFill>
                <a:srgbClr val="99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9" name="Line 102"/>
              <p:cNvSpPr>
                <a:spLocks noChangeAspect="1" noChangeShapeType="1"/>
              </p:cNvSpPr>
              <p:nvPr/>
            </p:nvSpPr>
            <p:spPr bwMode="auto">
              <a:xfrm>
                <a:off x="4300" y="2464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0" name="Line 103"/>
              <p:cNvSpPr>
                <a:spLocks noChangeAspect="1" noChangeShapeType="1"/>
              </p:cNvSpPr>
              <p:nvPr/>
            </p:nvSpPr>
            <p:spPr bwMode="auto">
              <a:xfrm flipH="1">
                <a:off x="432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1" name="Line 104"/>
              <p:cNvSpPr>
                <a:spLocks noChangeAspect="1" noChangeShapeType="1"/>
              </p:cNvSpPr>
              <p:nvPr/>
            </p:nvSpPr>
            <p:spPr bwMode="auto">
              <a:xfrm>
                <a:off x="4348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2" name="Line 105"/>
              <p:cNvSpPr>
                <a:spLocks noChangeAspect="1" noChangeShapeType="1"/>
              </p:cNvSpPr>
              <p:nvPr/>
            </p:nvSpPr>
            <p:spPr bwMode="auto">
              <a:xfrm>
                <a:off x="4372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03" name="Line 106"/>
              <p:cNvSpPr>
                <a:spLocks noChangeAspect="1" noChangeShapeType="1"/>
              </p:cNvSpPr>
              <p:nvPr/>
            </p:nvSpPr>
            <p:spPr bwMode="auto">
              <a:xfrm>
                <a:off x="439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2139" name="Line 107"/>
          <p:cNvSpPr>
            <a:spLocks noChangeShapeType="1"/>
          </p:cNvSpPr>
          <p:nvPr/>
        </p:nvSpPr>
        <p:spPr bwMode="auto">
          <a:xfrm>
            <a:off x="2781300" y="2159000"/>
            <a:ext cx="0" cy="345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140" name="Text Box 108"/>
          <p:cNvSpPr txBox="1">
            <a:spLocks noChangeArrowheads="1"/>
          </p:cNvSpPr>
          <p:nvPr/>
        </p:nvSpPr>
        <p:spPr bwMode="auto">
          <a:xfrm>
            <a:off x="2828925" y="2233613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5 Yard Line</a:t>
            </a:r>
          </a:p>
        </p:txBody>
      </p:sp>
      <p:grpSp>
        <p:nvGrpSpPr>
          <p:cNvPr id="172194" name="Group 162"/>
          <p:cNvGrpSpPr>
            <a:grpSpLocks/>
          </p:cNvGrpSpPr>
          <p:nvPr/>
        </p:nvGrpSpPr>
        <p:grpSpPr bwMode="auto">
          <a:xfrm>
            <a:off x="2535238" y="2692400"/>
            <a:ext cx="1254125" cy="2359025"/>
            <a:chOff x="1483" y="1696"/>
            <a:chExt cx="790" cy="1486"/>
          </a:xfrm>
        </p:grpSpPr>
        <p:sp>
          <p:nvSpPr>
            <p:cNvPr id="16467" name="Rectangle 110"/>
            <p:cNvSpPr>
              <a:spLocks noChangeAspect="1" noChangeArrowheads="1"/>
            </p:cNvSpPr>
            <p:nvPr/>
          </p:nvSpPr>
          <p:spPr bwMode="auto">
            <a:xfrm>
              <a:off x="1657" y="2401"/>
              <a:ext cx="146" cy="14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8" name="Oval 111"/>
            <p:cNvSpPr>
              <a:spLocks noChangeAspect="1" noChangeArrowheads="1"/>
            </p:cNvSpPr>
            <p:nvPr/>
          </p:nvSpPr>
          <p:spPr bwMode="auto">
            <a:xfrm>
              <a:off x="1649" y="2225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9" name="Oval 112"/>
            <p:cNvSpPr>
              <a:spLocks noChangeAspect="1" noChangeArrowheads="1"/>
            </p:cNvSpPr>
            <p:nvPr/>
          </p:nvSpPr>
          <p:spPr bwMode="auto">
            <a:xfrm>
              <a:off x="1649" y="2041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70" name="Oval 113"/>
            <p:cNvSpPr>
              <a:spLocks noChangeAspect="1" noChangeArrowheads="1"/>
            </p:cNvSpPr>
            <p:nvPr/>
          </p:nvSpPr>
          <p:spPr bwMode="auto">
            <a:xfrm>
              <a:off x="1649" y="2569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71" name="Oval 114"/>
            <p:cNvSpPr>
              <a:spLocks noChangeAspect="1" noChangeArrowheads="1"/>
            </p:cNvSpPr>
            <p:nvPr/>
          </p:nvSpPr>
          <p:spPr bwMode="auto">
            <a:xfrm>
              <a:off x="1649" y="2745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72" name="Oval 115"/>
            <p:cNvSpPr>
              <a:spLocks noChangeAspect="1" noChangeArrowheads="1"/>
            </p:cNvSpPr>
            <p:nvPr/>
          </p:nvSpPr>
          <p:spPr bwMode="auto">
            <a:xfrm>
              <a:off x="1914" y="2387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73" name="Oval 116"/>
            <p:cNvSpPr>
              <a:spLocks noChangeAspect="1" noChangeArrowheads="1"/>
            </p:cNvSpPr>
            <p:nvPr/>
          </p:nvSpPr>
          <p:spPr bwMode="auto">
            <a:xfrm>
              <a:off x="1794" y="3036"/>
              <a:ext cx="146" cy="146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600" b="1"/>
            </a:p>
          </p:txBody>
        </p:sp>
        <p:grpSp>
          <p:nvGrpSpPr>
            <p:cNvPr id="16474" name="Group 117"/>
            <p:cNvGrpSpPr>
              <a:grpSpLocks noChangeAspect="1"/>
            </p:cNvGrpSpPr>
            <p:nvPr/>
          </p:nvGrpSpPr>
          <p:grpSpPr bwMode="auto">
            <a:xfrm>
              <a:off x="1483" y="2904"/>
              <a:ext cx="342" cy="212"/>
              <a:chOff x="3058" y="2951"/>
              <a:chExt cx="428" cy="264"/>
            </a:xfrm>
          </p:grpSpPr>
          <p:sp>
            <p:nvSpPr>
              <p:cNvPr id="16484" name="Oval 118"/>
              <p:cNvSpPr>
                <a:spLocks noChangeAspect="1" noChangeArrowheads="1"/>
              </p:cNvSpPr>
              <p:nvPr/>
            </p:nvSpPr>
            <p:spPr bwMode="auto">
              <a:xfrm>
                <a:off x="3264" y="2960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5" name="Text Box 119"/>
              <p:cNvSpPr txBox="1">
                <a:spLocks noChangeAspect="1" noChangeArrowheads="1"/>
              </p:cNvSpPr>
              <p:nvPr/>
            </p:nvSpPr>
            <p:spPr bwMode="auto">
              <a:xfrm>
                <a:off x="3058" y="2951"/>
                <a:ext cx="428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1600" b="1"/>
              </a:p>
            </p:txBody>
          </p:sp>
        </p:grpSp>
        <p:grpSp>
          <p:nvGrpSpPr>
            <p:cNvPr id="16475" name="Group 120"/>
            <p:cNvGrpSpPr>
              <a:grpSpLocks noChangeAspect="1"/>
            </p:cNvGrpSpPr>
            <p:nvPr/>
          </p:nvGrpSpPr>
          <p:grpSpPr bwMode="auto">
            <a:xfrm>
              <a:off x="1642" y="1696"/>
              <a:ext cx="181" cy="212"/>
              <a:chOff x="3264" y="1559"/>
              <a:chExt cx="226" cy="264"/>
            </a:xfrm>
          </p:grpSpPr>
          <p:sp>
            <p:nvSpPr>
              <p:cNvPr id="16482" name="Oval 121"/>
              <p:cNvSpPr>
                <a:spLocks noChangeAspect="1" noChangeArrowheads="1"/>
              </p:cNvSpPr>
              <p:nvPr/>
            </p:nvSpPr>
            <p:spPr bwMode="auto">
              <a:xfrm>
                <a:off x="3264" y="1576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3" name="Text Box 122"/>
              <p:cNvSpPr txBox="1">
                <a:spLocks noChangeAspect="1" noChangeArrowheads="1"/>
              </p:cNvSpPr>
              <p:nvPr/>
            </p:nvSpPr>
            <p:spPr bwMode="auto">
              <a:xfrm>
                <a:off x="3345" y="1559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6476" name="Group 123"/>
            <p:cNvGrpSpPr>
              <a:grpSpLocks noChangeAspect="1"/>
            </p:cNvGrpSpPr>
            <p:nvPr/>
          </p:nvGrpSpPr>
          <p:grpSpPr bwMode="auto">
            <a:xfrm>
              <a:off x="2092" y="2212"/>
              <a:ext cx="173" cy="212"/>
              <a:chOff x="3855" y="2096"/>
              <a:chExt cx="217" cy="264"/>
            </a:xfrm>
          </p:grpSpPr>
          <p:sp>
            <p:nvSpPr>
              <p:cNvPr id="16480" name="Oval 124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1" name="Text Box 125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6477" name="Group 126"/>
            <p:cNvGrpSpPr>
              <a:grpSpLocks noChangeAspect="1"/>
            </p:cNvGrpSpPr>
            <p:nvPr/>
          </p:nvGrpSpPr>
          <p:grpSpPr bwMode="auto">
            <a:xfrm>
              <a:off x="2100" y="2572"/>
              <a:ext cx="173" cy="212"/>
              <a:chOff x="3855" y="2096"/>
              <a:chExt cx="217" cy="264"/>
            </a:xfrm>
          </p:grpSpPr>
          <p:sp>
            <p:nvSpPr>
              <p:cNvPr id="16478" name="Oval 127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9" name="Text Box 128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</p:grpSp>
      <p:sp>
        <p:nvSpPr>
          <p:cNvPr id="172168" name="Line 136"/>
          <p:cNvSpPr>
            <a:spLocks noChangeShapeType="1"/>
          </p:cNvSpPr>
          <p:nvPr/>
        </p:nvSpPr>
        <p:spPr bwMode="auto">
          <a:xfrm flipH="1">
            <a:off x="1016000" y="1536700"/>
            <a:ext cx="7493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169" name="Line 137"/>
          <p:cNvSpPr>
            <a:spLocks noChangeShapeType="1"/>
          </p:cNvSpPr>
          <p:nvPr/>
        </p:nvSpPr>
        <p:spPr bwMode="auto">
          <a:xfrm flipH="1">
            <a:off x="1016000" y="6199188"/>
            <a:ext cx="7254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176" name="Text Box 144"/>
          <p:cNvSpPr txBox="1">
            <a:spLocks noChangeArrowheads="1"/>
          </p:cNvSpPr>
          <p:nvPr/>
        </p:nvSpPr>
        <p:spPr bwMode="auto">
          <a:xfrm>
            <a:off x="387350" y="935038"/>
            <a:ext cx="4049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72177" name="Group 145"/>
          <p:cNvGrpSpPr>
            <a:grpSpLocks/>
          </p:cNvGrpSpPr>
          <p:nvPr/>
        </p:nvGrpSpPr>
        <p:grpSpPr bwMode="auto">
          <a:xfrm>
            <a:off x="2581275" y="5903913"/>
            <a:ext cx="268288" cy="571500"/>
            <a:chOff x="3248" y="3589"/>
            <a:chExt cx="169" cy="360"/>
          </a:xfrm>
        </p:grpSpPr>
        <p:sp>
          <p:nvSpPr>
            <p:cNvPr id="16464" name="Rectangle 146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5" name="Text Box 147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16466" name="Line 148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2181" name="Group 149"/>
          <p:cNvGrpSpPr>
            <a:grpSpLocks/>
          </p:cNvGrpSpPr>
          <p:nvPr/>
        </p:nvGrpSpPr>
        <p:grpSpPr bwMode="auto">
          <a:xfrm>
            <a:off x="3978275" y="3035300"/>
            <a:ext cx="442913" cy="471488"/>
            <a:chOff x="3796" y="2871"/>
            <a:chExt cx="279" cy="297"/>
          </a:xfrm>
        </p:grpSpPr>
        <p:sp>
          <p:nvSpPr>
            <p:cNvPr id="16462" name="Rectangle 15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3" name="Text Box 15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sp>
        <p:nvSpPr>
          <p:cNvPr id="172190" name="Line 158"/>
          <p:cNvSpPr>
            <a:spLocks noChangeShapeType="1"/>
          </p:cNvSpPr>
          <p:nvPr/>
        </p:nvSpPr>
        <p:spPr bwMode="auto">
          <a:xfrm flipH="1" flipV="1">
            <a:off x="2216150" y="1684338"/>
            <a:ext cx="293688" cy="2063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191" name="Line 159"/>
          <p:cNvSpPr>
            <a:spLocks noChangeShapeType="1"/>
          </p:cNvSpPr>
          <p:nvPr/>
        </p:nvSpPr>
        <p:spPr bwMode="auto">
          <a:xfrm flipH="1">
            <a:off x="2239963" y="5873750"/>
            <a:ext cx="268287" cy="1825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442" name="Picture 160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2091" name="Group 59"/>
          <p:cNvGrpSpPr>
            <a:grpSpLocks/>
          </p:cNvGrpSpPr>
          <p:nvPr/>
        </p:nvGrpSpPr>
        <p:grpSpPr bwMode="auto">
          <a:xfrm>
            <a:off x="1725613" y="1320800"/>
            <a:ext cx="612775" cy="457200"/>
            <a:chOff x="2359" y="3560"/>
            <a:chExt cx="386" cy="288"/>
          </a:xfrm>
        </p:grpSpPr>
        <p:sp>
          <p:nvSpPr>
            <p:cNvPr id="16460" name="Rectangle 6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1" name="Text Box 6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72097" name="Group 65"/>
          <p:cNvGrpSpPr>
            <a:grpSpLocks/>
          </p:cNvGrpSpPr>
          <p:nvPr/>
        </p:nvGrpSpPr>
        <p:grpSpPr bwMode="auto">
          <a:xfrm>
            <a:off x="1709738" y="5972175"/>
            <a:ext cx="612775" cy="457200"/>
            <a:chOff x="2359" y="3560"/>
            <a:chExt cx="386" cy="288"/>
          </a:xfrm>
        </p:grpSpPr>
        <p:sp>
          <p:nvSpPr>
            <p:cNvPr id="16458" name="Rectangle 6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9" name="Text Box 6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72184" name="Group 152"/>
          <p:cNvGrpSpPr>
            <a:grpSpLocks/>
          </p:cNvGrpSpPr>
          <p:nvPr/>
        </p:nvGrpSpPr>
        <p:grpSpPr bwMode="auto">
          <a:xfrm>
            <a:off x="2463800" y="5589588"/>
            <a:ext cx="612775" cy="457200"/>
            <a:chOff x="2359" y="3560"/>
            <a:chExt cx="386" cy="288"/>
          </a:xfrm>
        </p:grpSpPr>
        <p:sp>
          <p:nvSpPr>
            <p:cNvPr id="16456" name="Rectangle 15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7" name="Text Box 15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72187" name="Group 155"/>
          <p:cNvGrpSpPr>
            <a:grpSpLocks/>
          </p:cNvGrpSpPr>
          <p:nvPr/>
        </p:nvGrpSpPr>
        <p:grpSpPr bwMode="auto">
          <a:xfrm>
            <a:off x="2497138" y="1687513"/>
            <a:ext cx="695325" cy="471487"/>
            <a:chOff x="598" y="1763"/>
            <a:chExt cx="438" cy="297"/>
          </a:xfrm>
        </p:grpSpPr>
        <p:sp>
          <p:nvSpPr>
            <p:cNvPr id="16454" name="Rectangle 156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" name="Text Box 157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72195" name="Group 163"/>
          <p:cNvGrpSpPr>
            <a:grpSpLocks noChangeAspect="1"/>
          </p:cNvGrpSpPr>
          <p:nvPr/>
        </p:nvGrpSpPr>
        <p:grpSpPr bwMode="auto">
          <a:xfrm>
            <a:off x="2643188" y="3822700"/>
            <a:ext cx="357187" cy="211138"/>
            <a:chOff x="4240" y="2392"/>
            <a:chExt cx="244" cy="144"/>
          </a:xfrm>
        </p:grpSpPr>
        <p:sp>
          <p:nvSpPr>
            <p:cNvPr id="16448" name="AutoShape 164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49" name="Line 165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0" name="Line 166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1" name="Line 167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2" name="Line 168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3" name="Line 169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7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7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72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0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72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72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72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72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7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7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8.79019E-8 L -0.13455 0.00023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72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91117E-7 L -0.13247 -0.0016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72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72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2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55771E-6 L 0.0467 -0.0013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72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7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7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60328E-7 L -0.08507 -0.0555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72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-277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00416 L -0.08247 0.0557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72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29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/>
      <p:bldP spid="172139" grpId="0" animBg="1"/>
      <p:bldP spid="172139" grpId="1" animBg="1"/>
      <p:bldP spid="172140" grpId="0"/>
      <p:bldP spid="172140" grpId="1"/>
      <p:bldP spid="172168" grpId="0" animBg="1"/>
      <p:bldP spid="172168" grpId="1" animBg="1"/>
      <p:bldP spid="172169" grpId="0" animBg="1"/>
      <p:bldP spid="172169" grpId="1" animBg="1"/>
      <p:bldP spid="172176" grpId="0"/>
      <p:bldP spid="172190" grpId="0" animBg="1"/>
      <p:bldP spid="1721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588963" y="974725"/>
            <a:ext cx="3571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Reverse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Mechanics</a:t>
            </a: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334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5292725" y="1936750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3228975" y="49037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48499" name="Text Box 19"/>
          <p:cNvSpPr txBox="1">
            <a:spLocks noChangeArrowheads="1"/>
          </p:cNvSpPr>
          <p:nvPr/>
        </p:nvSpPr>
        <p:spPr bwMode="auto">
          <a:xfrm>
            <a:off x="48926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6619875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6159500" y="58293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6172200" y="5829300"/>
            <a:ext cx="17907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515" name="Text Box 35"/>
          <p:cNvSpPr txBox="1">
            <a:spLocks noChangeArrowheads="1"/>
          </p:cNvSpPr>
          <p:nvPr/>
        </p:nvSpPr>
        <p:spPr bwMode="auto">
          <a:xfrm>
            <a:off x="3178175" y="49514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48037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48517" name="Text Box 37"/>
          <p:cNvSpPr txBox="1">
            <a:spLocks noChangeArrowheads="1"/>
          </p:cNvSpPr>
          <p:nvPr/>
        </p:nvSpPr>
        <p:spPr bwMode="auto">
          <a:xfrm>
            <a:off x="65309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7446" name="Group 38"/>
          <p:cNvGrpSpPr>
            <a:grpSpLocks/>
          </p:cNvGrpSpPr>
          <p:nvPr/>
        </p:nvGrpSpPr>
        <p:grpSpPr bwMode="auto">
          <a:xfrm rot="10800000" flipH="1" flipV="1">
            <a:off x="2678113" y="5994400"/>
            <a:ext cx="204787" cy="730250"/>
            <a:chOff x="3204" y="3720"/>
            <a:chExt cx="113" cy="420"/>
          </a:xfrm>
        </p:grpSpPr>
        <p:grpSp>
          <p:nvGrpSpPr>
            <p:cNvPr id="17519" name="Group 39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7524" name="AutoShape 40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5" name="Oval 41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520" name="Line 42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1" name="Line 43"/>
            <p:cNvSpPr>
              <a:spLocks noChangeShapeType="1"/>
            </p:cNvSpPr>
            <p:nvPr/>
          </p:nvSpPr>
          <p:spPr bwMode="auto">
            <a:xfrm flipV="1"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2" name="Line 44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3" name="Oval 45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447" name="Group 50"/>
          <p:cNvGrpSpPr>
            <a:grpSpLocks/>
          </p:cNvGrpSpPr>
          <p:nvPr/>
        </p:nvGrpSpPr>
        <p:grpSpPr bwMode="auto">
          <a:xfrm>
            <a:off x="4365625" y="5994400"/>
            <a:ext cx="192088" cy="730250"/>
            <a:chOff x="3204" y="3720"/>
            <a:chExt cx="113" cy="420"/>
          </a:xfrm>
        </p:grpSpPr>
        <p:grpSp>
          <p:nvGrpSpPr>
            <p:cNvPr id="17512" name="Group 51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7517" name="AutoShape 52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18" name="Oval 53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513" name="Line 54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4" name="Line 55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5" name="Line 56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6" name="Oval 57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8538" name="Text Box 58"/>
          <p:cNvSpPr txBox="1">
            <a:spLocks noChangeArrowheads="1"/>
          </p:cNvSpPr>
          <p:nvPr/>
        </p:nvSpPr>
        <p:spPr bwMode="auto">
          <a:xfrm>
            <a:off x="852488" y="152400"/>
            <a:ext cx="69913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Reverse Goal Line Mechanics</a:t>
            </a:r>
          </a:p>
        </p:txBody>
      </p:sp>
      <p:grpSp>
        <p:nvGrpSpPr>
          <p:cNvPr id="148542" name="Group 62"/>
          <p:cNvGrpSpPr>
            <a:grpSpLocks/>
          </p:cNvGrpSpPr>
          <p:nvPr/>
        </p:nvGrpSpPr>
        <p:grpSpPr bwMode="auto">
          <a:xfrm>
            <a:off x="3697288" y="3300413"/>
            <a:ext cx="442912" cy="471487"/>
            <a:chOff x="3796" y="2871"/>
            <a:chExt cx="279" cy="297"/>
          </a:xfrm>
        </p:grpSpPr>
        <p:sp>
          <p:nvSpPr>
            <p:cNvPr id="17510" name="Rectangle 63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11" name="Text Box 64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48557" name="Group 77"/>
          <p:cNvGrpSpPr>
            <a:grpSpLocks/>
          </p:cNvGrpSpPr>
          <p:nvPr/>
        </p:nvGrpSpPr>
        <p:grpSpPr bwMode="auto">
          <a:xfrm>
            <a:off x="6261100" y="3762375"/>
            <a:ext cx="600075" cy="496888"/>
            <a:chOff x="589" y="2670"/>
            <a:chExt cx="378" cy="297"/>
          </a:xfrm>
        </p:grpSpPr>
        <p:sp>
          <p:nvSpPr>
            <p:cNvPr id="17508" name="Rectangle 78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09" name="Text Box 79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7451" name="Line 107"/>
          <p:cNvSpPr>
            <a:spLocks noChangeShapeType="1"/>
          </p:cNvSpPr>
          <p:nvPr/>
        </p:nvSpPr>
        <p:spPr bwMode="auto">
          <a:xfrm>
            <a:off x="2781300" y="2159000"/>
            <a:ext cx="0" cy="345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Text Box 108"/>
          <p:cNvSpPr txBox="1">
            <a:spLocks noChangeArrowheads="1"/>
          </p:cNvSpPr>
          <p:nvPr/>
        </p:nvSpPr>
        <p:spPr bwMode="auto">
          <a:xfrm>
            <a:off x="2828925" y="2233613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5 Yard Line</a:t>
            </a:r>
          </a:p>
        </p:txBody>
      </p:sp>
      <p:sp>
        <p:nvSpPr>
          <p:cNvPr id="17453" name="Rectangle 110"/>
          <p:cNvSpPr>
            <a:spLocks noChangeAspect="1" noChangeArrowheads="1"/>
          </p:cNvSpPr>
          <p:nvPr/>
        </p:nvSpPr>
        <p:spPr bwMode="auto">
          <a:xfrm>
            <a:off x="2486025" y="3824288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4" name="Oval 111"/>
          <p:cNvSpPr>
            <a:spLocks noChangeAspect="1" noChangeArrowheads="1"/>
          </p:cNvSpPr>
          <p:nvPr/>
        </p:nvSpPr>
        <p:spPr bwMode="auto">
          <a:xfrm>
            <a:off x="2473325" y="35448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Oval 112"/>
          <p:cNvSpPr>
            <a:spLocks noChangeAspect="1" noChangeArrowheads="1"/>
          </p:cNvSpPr>
          <p:nvPr/>
        </p:nvSpPr>
        <p:spPr bwMode="auto">
          <a:xfrm>
            <a:off x="2473325" y="32527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Oval 113"/>
          <p:cNvSpPr>
            <a:spLocks noChangeAspect="1" noChangeArrowheads="1"/>
          </p:cNvSpPr>
          <p:nvPr/>
        </p:nvSpPr>
        <p:spPr bwMode="auto">
          <a:xfrm>
            <a:off x="2473325" y="40909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7" name="Oval 114"/>
          <p:cNvSpPr>
            <a:spLocks noChangeAspect="1" noChangeArrowheads="1"/>
          </p:cNvSpPr>
          <p:nvPr/>
        </p:nvSpPr>
        <p:spPr bwMode="auto">
          <a:xfrm>
            <a:off x="2473325" y="43703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8" name="Oval 115"/>
          <p:cNvSpPr>
            <a:spLocks noChangeAspect="1" noChangeArrowheads="1"/>
          </p:cNvSpPr>
          <p:nvPr/>
        </p:nvSpPr>
        <p:spPr bwMode="auto">
          <a:xfrm>
            <a:off x="2071688" y="38115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59" name="Oval 116"/>
          <p:cNvSpPr>
            <a:spLocks noChangeAspect="1" noChangeArrowheads="1"/>
          </p:cNvSpPr>
          <p:nvPr/>
        </p:nvSpPr>
        <p:spPr bwMode="auto">
          <a:xfrm>
            <a:off x="2211388" y="491013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7460" name="Group 117"/>
          <p:cNvGrpSpPr>
            <a:grpSpLocks noChangeAspect="1"/>
          </p:cNvGrpSpPr>
          <p:nvPr/>
        </p:nvGrpSpPr>
        <p:grpSpPr bwMode="auto">
          <a:xfrm>
            <a:off x="2209800" y="4622800"/>
            <a:ext cx="542925" cy="336550"/>
            <a:chOff x="3058" y="2951"/>
            <a:chExt cx="428" cy="264"/>
          </a:xfrm>
        </p:grpSpPr>
        <p:sp>
          <p:nvSpPr>
            <p:cNvPr id="17506" name="Oval 118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07" name="Text Box 119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7461" name="Group 120"/>
          <p:cNvGrpSpPr>
            <a:grpSpLocks noChangeAspect="1"/>
          </p:cNvGrpSpPr>
          <p:nvPr/>
        </p:nvGrpSpPr>
        <p:grpSpPr bwMode="auto">
          <a:xfrm>
            <a:off x="2462213" y="2705100"/>
            <a:ext cx="287337" cy="336550"/>
            <a:chOff x="3264" y="1559"/>
            <a:chExt cx="226" cy="264"/>
          </a:xfrm>
        </p:grpSpPr>
        <p:sp>
          <p:nvSpPr>
            <p:cNvPr id="17504" name="Oval 121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05" name="Text Box 122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48609" name="Group 129"/>
          <p:cNvGrpSpPr>
            <a:grpSpLocks noChangeAspect="1"/>
          </p:cNvGrpSpPr>
          <p:nvPr/>
        </p:nvGrpSpPr>
        <p:grpSpPr bwMode="auto">
          <a:xfrm>
            <a:off x="2468563" y="3822700"/>
            <a:ext cx="357187" cy="211138"/>
            <a:chOff x="4240" y="2392"/>
            <a:chExt cx="244" cy="144"/>
          </a:xfrm>
        </p:grpSpPr>
        <p:sp>
          <p:nvSpPr>
            <p:cNvPr id="17498" name="AutoShape 130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99" name="Line 131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0" name="Line 132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1" name="Line 133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2" name="Line 134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3" name="Line 135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8618" name="Group 138"/>
          <p:cNvGrpSpPr>
            <a:grpSpLocks/>
          </p:cNvGrpSpPr>
          <p:nvPr/>
        </p:nvGrpSpPr>
        <p:grpSpPr bwMode="auto">
          <a:xfrm>
            <a:off x="5846763" y="1720850"/>
            <a:ext cx="612775" cy="457200"/>
            <a:chOff x="2359" y="3560"/>
            <a:chExt cx="386" cy="288"/>
          </a:xfrm>
        </p:grpSpPr>
        <p:sp>
          <p:nvSpPr>
            <p:cNvPr id="17496" name="Rectangle 13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97" name="Text Box 14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48621" name="Group 141"/>
          <p:cNvGrpSpPr>
            <a:grpSpLocks/>
          </p:cNvGrpSpPr>
          <p:nvPr/>
        </p:nvGrpSpPr>
        <p:grpSpPr bwMode="auto">
          <a:xfrm>
            <a:off x="5880100" y="5559425"/>
            <a:ext cx="612775" cy="457200"/>
            <a:chOff x="2359" y="3560"/>
            <a:chExt cx="386" cy="288"/>
          </a:xfrm>
        </p:grpSpPr>
        <p:sp>
          <p:nvSpPr>
            <p:cNvPr id="17494" name="Rectangle 14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95" name="Text Box 14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7465" name="Group 145"/>
          <p:cNvGrpSpPr>
            <a:grpSpLocks/>
          </p:cNvGrpSpPr>
          <p:nvPr/>
        </p:nvGrpSpPr>
        <p:grpSpPr bwMode="auto">
          <a:xfrm>
            <a:off x="2652713" y="6018213"/>
            <a:ext cx="268287" cy="509587"/>
            <a:chOff x="3248" y="3589"/>
            <a:chExt cx="169" cy="363"/>
          </a:xfrm>
        </p:grpSpPr>
        <p:sp>
          <p:nvSpPr>
            <p:cNvPr id="17491" name="Rectangle 146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92" name="Text Box 147"/>
            <p:cNvSpPr txBox="1">
              <a:spLocks noChangeArrowheads="1"/>
            </p:cNvSpPr>
            <p:nvPr/>
          </p:nvSpPr>
          <p:spPr bwMode="auto">
            <a:xfrm flipV="1">
              <a:off x="3248" y="3756"/>
              <a:ext cx="169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17493" name="Line 148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639" name="Line 159"/>
          <p:cNvSpPr>
            <a:spLocks noChangeShapeType="1"/>
          </p:cNvSpPr>
          <p:nvPr/>
        </p:nvSpPr>
        <p:spPr bwMode="auto">
          <a:xfrm flipH="1" flipV="1">
            <a:off x="2230438" y="1695450"/>
            <a:ext cx="279400" cy="195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640" name="Line 160"/>
          <p:cNvSpPr>
            <a:spLocks noChangeShapeType="1"/>
          </p:cNvSpPr>
          <p:nvPr/>
        </p:nvSpPr>
        <p:spPr bwMode="auto">
          <a:xfrm flipH="1">
            <a:off x="2239963" y="5873750"/>
            <a:ext cx="268287" cy="1825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68" name="Picture 171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69" name="Group 68"/>
          <p:cNvGrpSpPr>
            <a:grpSpLocks/>
          </p:cNvGrpSpPr>
          <p:nvPr/>
        </p:nvGrpSpPr>
        <p:grpSpPr bwMode="auto">
          <a:xfrm>
            <a:off x="563563" y="4438650"/>
            <a:ext cx="442912" cy="471488"/>
            <a:chOff x="3796" y="2871"/>
            <a:chExt cx="279" cy="297"/>
          </a:xfrm>
        </p:grpSpPr>
        <p:sp>
          <p:nvSpPr>
            <p:cNvPr id="17489" name="Rectangle 69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90" name="Text Box 70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48603" name="Group 123"/>
          <p:cNvGrpSpPr>
            <a:grpSpLocks noChangeAspect="1"/>
          </p:cNvGrpSpPr>
          <p:nvPr/>
        </p:nvGrpSpPr>
        <p:grpSpPr bwMode="auto">
          <a:xfrm>
            <a:off x="1746250" y="3522663"/>
            <a:ext cx="274638" cy="336550"/>
            <a:chOff x="3855" y="2096"/>
            <a:chExt cx="217" cy="264"/>
          </a:xfrm>
        </p:grpSpPr>
        <p:sp>
          <p:nvSpPr>
            <p:cNvPr id="17487" name="Oval 12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8" name="Text Box 12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7471" name="Group 126"/>
          <p:cNvGrpSpPr>
            <a:grpSpLocks noChangeAspect="1"/>
          </p:cNvGrpSpPr>
          <p:nvPr/>
        </p:nvGrpSpPr>
        <p:grpSpPr bwMode="auto">
          <a:xfrm>
            <a:off x="1747838" y="4049713"/>
            <a:ext cx="274637" cy="336550"/>
            <a:chOff x="3855" y="2096"/>
            <a:chExt cx="217" cy="264"/>
          </a:xfrm>
        </p:grpSpPr>
        <p:sp>
          <p:nvSpPr>
            <p:cNvPr id="17485" name="Oval 127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6" name="Text Box 128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48632" name="Group 152"/>
          <p:cNvGrpSpPr>
            <a:grpSpLocks/>
          </p:cNvGrpSpPr>
          <p:nvPr/>
        </p:nvGrpSpPr>
        <p:grpSpPr bwMode="auto">
          <a:xfrm>
            <a:off x="2463800" y="5589588"/>
            <a:ext cx="612775" cy="457200"/>
            <a:chOff x="2359" y="3560"/>
            <a:chExt cx="386" cy="288"/>
          </a:xfrm>
        </p:grpSpPr>
        <p:sp>
          <p:nvSpPr>
            <p:cNvPr id="17483" name="Rectangle 15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4" name="Text Box 15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48635" name="Group 155"/>
          <p:cNvGrpSpPr>
            <a:grpSpLocks/>
          </p:cNvGrpSpPr>
          <p:nvPr/>
        </p:nvGrpSpPr>
        <p:grpSpPr bwMode="auto">
          <a:xfrm>
            <a:off x="2497138" y="1687513"/>
            <a:ext cx="695325" cy="471487"/>
            <a:chOff x="598" y="1763"/>
            <a:chExt cx="438" cy="297"/>
          </a:xfrm>
        </p:grpSpPr>
        <p:sp>
          <p:nvSpPr>
            <p:cNvPr id="17481" name="Rectangle 156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2" name="Text Box 157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48644" name="Group 164"/>
          <p:cNvGrpSpPr>
            <a:grpSpLocks noChangeAspect="1"/>
          </p:cNvGrpSpPr>
          <p:nvPr/>
        </p:nvGrpSpPr>
        <p:grpSpPr bwMode="auto">
          <a:xfrm>
            <a:off x="2098675" y="3821113"/>
            <a:ext cx="357188" cy="211137"/>
            <a:chOff x="4240" y="2392"/>
            <a:chExt cx="244" cy="144"/>
          </a:xfrm>
        </p:grpSpPr>
        <p:sp>
          <p:nvSpPr>
            <p:cNvPr id="17475" name="AutoShape 165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76" name="Line 166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7" name="Line 167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Line 168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Line 169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0" name="Line 170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486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35"/>
                                      </p:to>
                                    </p:set>
                                    <p:animEffect filter="image" prLst="opacity: 0.35">
                                      <p:cBhvr rctx="IE">
                                        <p:cTn id="7" dur="indefinite"/>
                                        <p:tgtEl>
                                          <p:spTgt spid="14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485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35"/>
                                      </p:to>
                                    </p:set>
                                    <p:animEffect filter="image" prLst="opacity: 0.35">
                                      <p:cBhvr rctx="IE">
                                        <p:cTn id="10" dur="indefinite"/>
                                        <p:tgtEl>
                                          <p:spTgt spid="148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485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35"/>
                                      </p:to>
                                    </p:set>
                                    <p:animEffect filter="image" prLst="opacity: 0.35">
                                      <p:cBhvr rctx="IE">
                                        <p:cTn id="13" dur="indefinite"/>
                                        <p:tgtEl>
                                          <p:spTgt spid="14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486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35"/>
                                      </p:to>
                                    </p:set>
                                    <p:animEffect filter="image" prLst="opacity: 0.35">
                                      <p:cBhvr rctx="IE">
                                        <p:cTn id="16" dur="indefinite"/>
                                        <p:tgtEl>
                                          <p:spTgt spid="14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48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5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11111E-6 -4.07407E-6 L -0.0842 -0.0553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48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-277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38889E-6 3.7037E-7 L -0.08038 0.0553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486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28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48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4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0122 -0.05856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486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94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-0.03785 -0.09444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148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2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639" grpId="0" animBg="1"/>
      <p:bldP spid="148639" grpId="1" animBg="1"/>
      <p:bldP spid="148640" grpId="0" animBg="1"/>
      <p:bldP spid="148640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588963" y="1060450"/>
            <a:ext cx="120173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588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18805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8806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18807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18808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8456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Rectangle 26"/>
          <p:cNvSpPr>
            <a:spLocks noChangeArrowheads="1"/>
          </p:cNvSpPr>
          <p:nvPr/>
        </p:nvSpPr>
        <p:spPr bwMode="auto">
          <a:xfrm>
            <a:off x="4064000" y="5829300"/>
            <a:ext cx="39116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990099"/>
              </a:solidFill>
            </a:endParaRPr>
          </a:p>
        </p:txBody>
      </p:sp>
      <p:sp>
        <p:nvSpPr>
          <p:cNvPr id="18458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23" name="Text Box 3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8825" name="Text Box 4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8827" name="Text Box 4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8475" name="Group 44"/>
          <p:cNvGrpSpPr>
            <a:grpSpLocks/>
          </p:cNvGrpSpPr>
          <p:nvPr/>
        </p:nvGrpSpPr>
        <p:grpSpPr bwMode="auto">
          <a:xfrm>
            <a:off x="5219700" y="5989638"/>
            <a:ext cx="204788" cy="730250"/>
            <a:chOff x="3204" y="3720"/>
            <a:chExt cx="113" cy="420"/>
          </a:xfrm>
        </p:grpSpPr>
        <p:grpSp>
          <p:nvGrpSpPr>
            <p:cNvPr id="18557" name="Group 4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8562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63" name="Oval 4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558" name="Line 4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59" name="Line 4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60" name="Line 5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61" name="Oval 5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76" name="Group 52"/>
          <p:cNvGrpSpPr>
            <a:grpSpLocks/>
          </p:cNvGrpSpPr>
          <p:nvPr/>
        </p:nvGrpSpPr>
        <p:grpSpPr bwMode="auto">
          <a:xfrm>
            <a:off x="5178425" y="5953125"/>
            <a:ext cx="268288" cy="571500"/>
            <a:chOff x="3248" y="3589"/>
            <a:chExt cx="169" cy="360"/>
          </a:xfrm>
        </p:grpSpPr>
        <p:sp>
          <p:nvSpPr>
            <p:cNvPr id="18554" name="Rectangle 5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55" name="Text Box 5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8556" name="Line 5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77" name="Group 56"/>
          <p:cNvGrpSpPr>
            <a:grpSpLocks/>
          </p:cNvGrpSpPr>
          <p:nvPr/>
        </p:nvGrpSpPr>
        <p:grpSpPr bwMode="auto">
          <a:xfrm>
            <a:off x="4367213" y="5981700"/>
            <a:ext cx="192087" cy="730250"/>
            <a:chOff x="3204" y="3720"/>
            <a:chExt cx="113" cy="420"/>
          </a:xfrm>
        </p:grpSpPr>
        <p:grpSp>
          <p:nvGrpSpPr>
            <p:cNvPr id="18547" name="Group 5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8552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53" name="Oval 5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548" name="Line 6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49" name="Line 6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50" name="Line 6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51" name="Oval 6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78" name="Rectangle 64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49" name="Text Box 65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18850" name="Text Box 66"/>
          <p:cNvSpPr txBox="1">
            <a:spLocks noChangeArrowheads="1"/>
          </p:cNvSpPr>
          <p:nvPr/>
        </p:nvSpPr>
        <p:spPr bwMode="auto">
          <a:xfrm>
            <a:off x="23622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Pre-Snap Duties</a:t>
            </a:r>
          </a:p>
        </p:txBody>
      </p:sp>
      <p:grpSp>
        <p:nvGrpSpPr>
          <p:cNvPr id="18481" name="Group 67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18545" name="Rectangle 6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6" name="Text Box 6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8482" name="Group 70"/>
          <p:cNvGrpSpPr>
            <a:grpSpLocks/>
          </p:cNvGrpSpPr>
          <p:nvPr/>
        </p:nvGrpSpPr>
        <p:grpSpPr bwMode="auto">
          <a:xfrm>
            <a:off x="4238625" y="3290888"/>
            <a:ext cx="442913" cy="471487"/>
            <a:chOff x="3796" y="2871"/>
            <a:chExt cx="279" cy="297"/>
          </a:xfrm>
        </p:grpSpPr>
        <p:sp>
          <p:nvSpPr>
            <p:cNvPr id="18543" name="Rectangle 71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4" name="Text Box 72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8483" name="Group 73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18541" name="Rectangle 74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2" name="Text Box 75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8484" name="Group 76"/>
          <p:cNvGrpSpPr>
            <a:grpSpLocks/>
          </p:cNvGrpSpPr>
          <p:nvPr/>
        </p:nvGrpSpPr>
        <p:grpSpPr bwMode="auto">
          <a:xfrm>
            <a:off x="6508750" y="3030538"/>
            <a:ext cx="442913" cy="471487"/>
            <a:chOff x="3796" y="2871"/>
            <a:chExt cx="279" cy="297"/>
          </a:xfrm>
        </p:grpSpPr>
        <p:sp>
          <p:nvSpPr>
            <p:cNvPr id="18539" name="Rectangle 7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0" name="Text Box 7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8485" name="Group 79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18537" name="Rectangle 8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8" name="Text Box 8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8486" name="Group 82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18535" name="Rectangle 8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6" name="Text Box 8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8487" name="Group 85"/>
          <p:cNvGrpSpPr>
            <a:grpSpLocks/>
          </p:cNvGrpSpPr>
          <p:nvPr/>
        </p:nvGrpSpPr>
        <p:grpSpPr bwMode="auto">
          <a:xfrm>
            <a:off x="2941638" y="3792538"/>
            <a:ext cx="600075" cy="496887"/>
            <a:chOff x="589" y="2670"/>
            <a:chExt cx="378" cy="297"/>
          </a:xfrm>
        </p:grpSpPr>
        <p:sp>
          <p:nvSpPr>
            <p:cNvPr id="18533" name="Rectangle 86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4" name="Text Box 87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8488" name="Rectangle 88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89" name="Oval 89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90" name="Oval 90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91" name="Oval 91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92" name="Oval 92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93" name="Oval 93"/>
          <p:cNvSpPr>
            <a:spLocks noChangeAspect="1" noChangeArrowheads="1"/>
          </p:cNvSpPr>
          <p:nvPr/>
        </p:nvSpPr>
        <p:spPr bwMode="auto">
          <a:xfrm>
            <a:off x="56261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94" name="Oval 94"/>
          <p:cNvSpPr>
            <a:spLocks noChangeAspect="1" noChangeArrowheads="1"/>
          </p:cNvSpPr>
          <p:nvPr/>
        </p:nvSpPr>
        <p:spPr bwMode="auto">
          <a:xfrm>
            <a:off x="5576888" y="49831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8495" name="Group 95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18531" name="Oval 96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2" name="Text Box 97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8496" name="Group 98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18529" name="Oval 99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30" name="Text Box 100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497" name="Group 101"/>
          <p:cNvGrpSpPr>
            <a:grpSpLocks noChangeAspect="1"/>
          </p:cNvGrpSpPr>
          <p:nvPr/>
        </p:nvGrpSpPr>
        <p:grpSpPr bwMode="auto">
          <a:xfrm>
            <a:off x="5908675" y="3481388"/>
            <a:ext cx="274638" cy="336550"/>
            <a:chOff x="3855" y="2096"/>
            <a:chExt cx="217" cy="264"/>
          </a:xfrm>
        </p:grpSpPr>
        <p:sp>
          <p:nvSpPr>
            <p:cNvPr id="18527" name="Oval 102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28" name="Text Box 103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498" name="Group 104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18525" name="Oval 105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26" name="Text Box 106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499" name="Group 107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18519" name="AutoShape 108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20" name="Line 109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1" name="Line 110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2" name="Line 111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3" name="Line 112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4" name="Line 113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8904" name="Oval 120"/>
          <p:cNvSpPr>
            <a:spLocks noChangeArrowheads="1"/>
          </p:cNvSpPr>
          <p:nvPr/>
        </p:nvSpPr>
        <p:spPr bwMode="auto">
          <a:xfrm>
            <a:off x="6354763" y="2887663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05" name="Oval 121"/>
          <p:cNvSpPr>
            <a:spLocks noChangeArrowheads="1"/>
          </p:cNvSpPr>
          <p:nvPr/>
        </p:nvSpPr>
        <p:spPr bwMode="auto">
          <a:xfrm>
            <a:off x="4073525" y="3157538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06" name="Oval 122"/>
          <p:cNvSpPr>
            <a:spLocks noChangeArrowheads="1"/>
          </p:cNvSpPr>
          <p:nvPr/>
        </p:nvSpPr>
        <p:spPr bwMode="auto">
          <a:xfrm>
            <a:off x="4903788" y="1576388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09" name="Line 125"/>
          <p:cNvSpPr>
            <a:spLocks noChangeShapeType="1"/>
          </p:cNvSpPr>
          <p:nvPr/>
        </p:nvSpPr>
        <p:spPr bwMode="auto">
          <a:xfrm flipH="1" flipV="1">
            <a:off x="6489700" y="2514600"/>
            <a:ext cx="141288" cy="3857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10" name="Text Box 126"/>
          <p:cNvSpPr txBox="1">
            <a:spLocks noChangeArrowheads="1"/>
          </p:cNvSpPr>
          <p:nvPr/>
        </p:nvSpPr>
        <p:spPr bwMode="auto">
          <a:xfrm>
            <a:off x="6283325" y="2144713"/>
            <a:ext cx="1657350" cy="366712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Count Offense</a:t>
            </a:r>
          </a:p>
        </p:txBody>
      </p:sp>
      <p:sp>
        <p:nvSpPr>
          <p:cNvPr id="118911" name="Oval 127"/>
          <p:cNvSpPr>
            <a:spLocks noChangeArrowheads="1"/>
          </p:cNvSpPr>
          <p:nvPr/>
        </p:nvSpPr>
        <p:spPr bwMode="auto">
          <a:xfrm>
            <a:off x="3227388" y="1563688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12" name="Oval 128"/>
          <p:cNvSpPr>
            <a:spLocks noChangeArrowheads="1"/>
          </p:cNvSpPr>
          <p:nvPr/>
        </p:nvSpPr>
        <p:spPr bwMode="auto">
          <a:xfrm>
            <a:off x="2835275" y="3675063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13" name="Oval 129"/>
          <p:cNvSpPr>
            <a:spLocks noChangeArrowheads="1"/>
          </p:cNvSpPr>
          <p:nvPr/>
        </p:nvSpPr>
        <p:spPr bwMode="auto">
          <a:xfrm>
            <a:off x="3203575" y="5413375"/>
            <a:ext cx="749300" cy="749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18" name="Rectangle 134"/>
          <p:cNvSpPr>
            <a:spLocks noChangeArrowheads="1"/>
          </p:cNvSpPr>
          <p:nvPr/>
        </p:nvSpPr>
        <p:spPr bwMode="auto">
          <a:xfrm>
            <a:off x="1892300" y="2857500"/>
            <a:ext cx="228600" cy="393700"/>
          </a:xfrm>
          <a:prstGeom prst="rect">
            <a:avLst/>
          </a:prstGeom>
          <a:solidFill>
            <a:srgbClr val="00CC00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20" name="Line 136"/>
          <p:cNvSpPr>
            <a:spLocks noChangeShapeType="1"/>
          </p:cNvSpPr>
          <p:nvPr/>
        </p:nvSpPr>
        <p:spPr bwMode="auto">
          <a:xfrm flipH="1" flipV="1">
            <a:off x="5537200" y="5956300"/>
            <a:ext cx="393700" cy="1270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22" name="Text Box 138"/>
          <p:cNvSpPr txBox="1">
            <a:spLocks noChangeArrowheads="1"/>
          </p:cNvSpPr>
          <p:nvPr/>
        </p:nvSpPr>
        <p:spPr bwMode="auto">
          <a:xfrm>
            <a:off x="5915025" y="5916613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660066"/>
                </a:solidFill>
              </a:rPr>
              <a:t>Chains</a:t>
            </a:r>
          </a:p>
        </p:txBody>
      </p:sp>
      <p:sp>
        <p:nvSpPr>
          <p:cNvPr id="118925" name="Rectangle 141"/>
          <p:cNvSpPr>
            <a:spLocks noChangeArrowheads="1"/>
          </p:cNvSpPr>
          <p:nvPr/>
        </p:nvSpPr>
        <p:spPr bwMode="auto">
          <a:xfrm>
            <a:off x="769938" y="2967038"/>
            <a:ext cx="1627187" cy="39052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512" name="Picture 142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917" name="Text Box 133"/>
          <p:cNvSpPr txBox="1">
            <a:spLocks noChangeArrowheads="1"/>
          </p:cNvSpPr>
          <p:nvPr/>
        </p:nvSpPr>
        <p:spPr bwMode="auto">
          <a:xfrm>
            <a:off x="777875" y="2846388"/>
            <a:ext cx="1708150" cy="366712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FF00"/>
                </a:solidFill>
              </a:rPr>
              <a:t>Count Defense</a:t>
            </a:r>
          </a:p>
        </p:txBody>
      </p:sp>
      <p:sp>
        <p:nvSpPr>
          <p:cNvPr id="118914" name="Line 130"/>
          <p:cNvSpPr>
            <a:spLocks noChangeShapeType="1"/>
          </p:cNvSpPr>
          <p:nvPr/>
        </p:nvSpPr>
        <p:spPr bwMode="auto">
          <a:xfrm flipH="1" flipV="1">
            <a:off x="2470150" y="3048000"/>
            <a:ext cx="828675" cy="248126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15" name="Line 131"/>
          <p:cNvSpPr>
            <a:spLocks noChangeShapeType="1"/>
          </p:cNvSpPr>
          <p:nvPr/>
        </p:nvSpPr>
        <p:spPr bwMode="auto">
          <a:xfrm flipH="1" flipV="1">
            <a:off x="2471738" y="3059113"/>
            <a:ext cx="550862" cy="67627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16" name="Line 132"/>
          <p:cNvSpPr>
            <a:spLocks noChangeShapeType="1"/>
          </p:cNvSpPr>
          <p:nvPr/>
        </p:nvSpPr>
        <p:spPr bwMode="auto">
          <a:xfrm flipV="1">
            <a:off x="2466975" y="2209800"/>
            <a:ext cx="844550" cy="858838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07" name="Line 123"/>
          <p:cNvSpPr>
            <a:spLocks noChangeShapeType="1"/>
          </p:cNvSpPr>
          <p:nvPr/>
        </p:nvSpPr>
        <p:spPr bwMode="auto">
          <a:xfrm flipV="1">
            <a:off x="4783138" y="2514600"/>
            <a:ext cx="1693862" cy="8651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08" name="Line 124"/>
          <p:cNvSpPr>
            <a:spLocks noChangeShapeType="1"/>
          </p:cNvSpPr>
          <p:nvPr/>
        </p:nvSpPr>
        <p:spPr bwMode="auto">
          <a:xfrm>
            <a:off x="5651500" y="2044700"/>
            <a:ext cx="838200" cy="469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18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18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18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8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18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18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18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18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18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18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18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18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18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18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18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1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18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18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04" grpId="0" animBg="1"/>
      <p:bldP spid="118904" grpId="1" animBg="1"/>
      <p:bldP spid="118905" grpId="0" animBg="1"/>
      <p:bldP spid="118905" grpId="1" animBg="1"/>
      <p:bldP spid="118906" grpId="0" animBg="1"/>
      <p:bldP spid="118906" grpId="1" animBg="1"/>
      <p:bldP spid="118909" grpId="0" animBg="1"/>
      <p:bldP spid="118909" grpId="1" animBg="1"/>
      <p:bldP spid="118910" grpId="0" animBg="1"/>
      <p:bldP spid="118910" grpId="1" animBg="1"/>
      <p:bldP spid="118911" grpId="0" animBg="1"/>
      <p:bldP spid="118911" grpId="1" animBg="1"/>
      <p:bldP spid="118912" grpId="0" animBg="1"/>
      <p:bldP spid="118912" grpId="1" animBg="1"/>
      <p:bldP spid="118913" grpId="0" animBg="1"/>
      <p:bldP spid="118913" grpId="1" animBg="1"/>
      <p:bldP spid="118918" grpId="0" animBg="1"/>
      <p:bldP spid="118918" grpId="1" animBg="1"/>
      <p:bldP spid="118920" grpId="0" animBg="1"/>
      <p:bldP spid="118920" grpId="1" animBg="1"/>
      <p:bldP spid="118922" grpId="0"/>
      <p:bldP spid="118922" grpId="1"/>
      <p:bldP spid="118925" grpId="0" animBg="1"/>
      <p:bldP spid="118925" grpId="1" animBg="1"/>
      <p:bldP spid="118917" grpId="0" animBg="1"/>
      <p:bldP spid="118917" grpId="1" animBg="1"/>
      <p:bldP spid="118914" grpId="0" animBg="1"/>
      <p:bldP spid="118914" grpId="1" animBg="1"/>
      <p:bldP spid="118915" grpId="0" animBg="1"/>
      <p:bldP spid="118915" grpId="1" animBg="1"/>
      <p:bldP spid="118916" grpId="0" animBg="1"/>
      <p:bldP spid="118916" grpId="1" animBg="1"/>
      <p:bldP spid="118907" grpId="0" animBg="1"/>
      <p:bldP spid="118907" grpId="1" animBg="1"/>
      <p:bldP spid="118908" grpId="0" animBg="1"/>
      <p:bldP spid="11890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668338" y="1049338"/>
            <a:ext cx="52943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Field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Inspection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Releases R And U To Talk To The Coaches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57238" y="1935163"/>
            <a:ext cx="81407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16757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6758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16759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16760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Rectangle 26"/>
          <p:cNvSpPr>
            <a:spLocks noChangeArrowheads="1"/>
          </p:cNvSpPr>
          <p:nvPr/>
        </p:nvSpPr>
        <p:spPr bwMode="auto">
          <a:xfrm>
            <a:off x="4064000" y="5829300"/>
            <a:ext cx="43307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5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7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8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0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1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2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3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4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5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5" name="Text Box 3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6776" name="Text Box 4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6777" name="Text Box 4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6778" name="Text Box 4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6779" name="Text Box 4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5161" name="Group 44"/>
          <p:cNvGrpSpPr>
            <a:grpSpLocks/>
          </p:cNvGrpSpPr>
          <p:nvPr/>
        </p:nvGrpSpPr>
        <p:grpSpPr bwMode="auto">
          <a:xfrm rot="5400000">
            <a:off x="2690019" y="6039644"/>
            <a:ext cx="217488" cy="730250"/>
            <a:chOff x="3204" y="3720"/>
            <a:chExt cx="113" cy="420"/>
          </a:xfrm>
        </p:grpSpPr>
        <p:grpSp>
          <p:nvGrpSpPr>
            <p:cNvPr id="5221" name="Group 4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5226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7" name="Oval 4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22" name="Line 4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Line 4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Line 5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Oval 5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2" name="Group 52"/>
          <p:cNvGrpSpPr>
            <a:grpSpLocks/>
          </p:cNvGrpSpPr>
          <p:nvPr/>
        </p:nvGrpSpPr>
        <p:grpSpPr bwMode="auto">
          <a:xfrm rot="5400000">
            <a:off x="2997994" y="5963444"/>
            <a:ext cx="268288" cy="571500"/>
            <a:chOff x="3248" y="3589"/>
            <a:chExt cx="169" cy="360"/>
          </a:xfrm>
        </p:grpSpPr>
        <p:sp>
          <p:nvSpPr>
            <p:cNvPr id="5218" name="Rectangle 5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9" name="Text Box 5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5220" name="Line 5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63" name="Group 56"/>
          <p:cNvGrpSpPr>
            <a:grpSpLocks/>
          </p:cNvGrpSpPr>
          <p:nvPr/>
        </p:nvGrpSpPr>
        <p:grpSpPr bwMode="auto">
          <a:xfrm rot="5400000" flipH="1">
            <a:off x="2428081" y="5834857"/>
            <a:ext cx="192087" cy="730250"/>
            <a:chOff x="3204" y="3720"/>
            <a:chExt cx="113" cy="420"/>
          </a:xfrm>
        </p:grpSpPr>
        <p:grpSp>
          <p:nvGrpSpPr>
            <p:cNvPr id="5211" name="Group 5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5216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7" name="Oval 5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12" name="Line 6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Line 6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Line 6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Oval 6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800" name="Text Box 64"/>
          <p:cNvSpPr txBox="1">
            <a:spLocks noChangeArrowheads="1"/>
          </p:cNvSpPr>
          <p:nvPr/>
        </p:nvSpPr>
        <p:spPr bwMode="auto">
          <a:xfrm>
            <a:off x="20447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Walking The Field</a:t>
            </a:r>
          </a:p>
        </p:txBody>
      </p:sp>
      <p:grpSp>
        <p:nvGrpSpPr>
          <p:cNvPr id="5165" name="Group 68"/>
          <p:cNvGrpSpPr>
            <a:grpSpLocks/>
          </p:cNvGrpSpPr>
          <p:nvPr/>
        </p:nvGrpSpPr>
        <p:grpSpPr bwMode="auto">
          <a:xfrm>
            <a:off x="3938588" y="3854450"/>
            <a:ext cx="442912" cy="471488"/>
            <a:chOff x="3796" y="2871"/>
            <a:chExt cx="279" cy="297"/>
          </a:xfrm>
        </p:grpSpPr>
        <p:sp>
          <p:nvSpPr>
            <p:cNvPr id="5209" name="Rectangle 69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0" name="Text Box 70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5166" name="Group 74"/>
          <p:cNvGrpSpPr>
            <a:grpSpLocks/>
          </p:cNvGrpSpPr>
          <p:nvPr/>
        </p:nvGrpSpPr>
        <p:grpSpPr bwMode="auto">
          <a:xfrm>
            <a:off x="3938588" y="3330575"/>
            <a:ext cx="442912" cy="471488"/>
            <a:chOff x="3796" y="2871"/>
            <a:chExt cx="279" cy="297"/>
          </a:xfrm>
        </p:grpSpPr>
        <p:sp>
          <p:nvSpPr>
            <p:cNvPr id="5207" name="Rectangle 7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8" name="Text Box 7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sp>
        <p:nvSpPr>
          <p:cNvPr id="5167" name="Line 86"/>
          <p:cNvSpPr>
            <a:spLocks noChangeShapeType="1"/>
          </p:cNvSpPr>
          <p:nvPr/>
        </p:nvSpPr>
        <p:spPr bwMode="auto">
          <a:xfrm>
            <a:off x="7935913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68" name="Line 87"/>
          <p:cNvSpPr>
            <a:spLocks noChangeShapeType="1"/>
          </p:cNvSpPr>
          <p:nvPr/>
        </p:nvSpPr>
        <p:spPr bwMode="auto">
          <a:xfrm>
            <a:off x="7862888" y="32527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69" name="Line 88"/>
          <p:cNvSpPr>
            <a:spLocks noChangeShapeType="1"/>
          </p:cNvSpPr>
          <p:nvPr/>
        </p:nvSpPr>
        <p:spPr bwMode="auto">
          <a:xfrm>
            <a:off x="7862888" y="4548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25" name="Text Box 89"/>
          <p:cNvSpPr txBox="1">
            <a:spLocks noChangeArrowheads="1"/>
          </p:cNvSpPr>
          <p:nvPr/>
        </p:nvSpPr>
        <p:spPr bwMode="auto">
          <a:xfrm>
            <a:off x="7551738" y="49434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6826" name="Text Box 90"/>
          <p:cNvSpPr txBox="1">
            <a:spLocks noChangeArrowheads="1"/>
          </p:cNvSpPr>
          <p:nvPr/>
        </p:nvSpPr>
        <p:spPr bwMode="auto">
          <a:xfrm flipV="1">
            <a:off x="8120063" y="49911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5172" name="Group 91"/>
          <p:cNvGrpSpPr>
            <a:grpSpLocks/>
          </p:cNvGrpSpPr>
          <p:nvPr/>
        </p:nvGrpSpPr>
        <p:grpSpPr bwMode="auto">
          <a:xfrm>
            <a:off x="152400" y="3403600"/>
            <a:ext cx="406400" cy="825500"/>
            <a:chOff x="0" y="2160"/>
            <a:chExt cx="256" cy="520"/>
          </a:xfrm>
        </p:grpSpPr>
        <p:sp>
          <p:nvSpPr>
            <p:cNvPr id="5204" name="Line 92"/>
            <p:cNvSpPr>
              <a:spLocks noChangeShapeType="1"/>
            </p:cNvSpPr>
            <p:nvPr/>
          </p:nvSpPr>
          <p:spPr bwMode="auto">
            <a:xfrm>
              <a:off x="256" y="2160"/>
              <a:ext cx="0" cy="52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Line 93"/>
            <p:cNvSpPr>
              <a:spLocks noChangeShapeType="1"/>
            </p:cNvSpPr>
            <p:nvPr/>
          </p:nvSpPr>
          <p:spPr bwMode="auto">
            <a:xfrm>
              <a:off x="0" y="2672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Line 94"/>
            <p:cNvSpPr>
              <a:spLocks noChangeShapeType="1"/>
            </p:cNvSpPr>
            <p:nvPr/>
          </p:nvSpPr>
          <p:spPr bwMode="auto">
            <a:xfrm>
              <a:off x="0" y="2169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73" name="Line 95"/>
          <p:cNvSpPr>
            <a:spLocks noChangeShapeType="1"/>
          </p:cNvSpPr>
          <p:nvPr/>
        </p:nvSpPr>
        <p:spPr bwMode="auto">
          <a:xfrm>
            <a:off x="558800" y="3822700"/>
            <a:ext cx="1651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4" name="Line 96"/>
          <p:cNvSpPr>
            <a:spLocks noChangeShapeType="1"/>
          </p:cNvSpPr>
          <p:nvPr/>
        </p:nvSpPr>
        <p:spPr bwMode="auto">
          <a:xfrm>
            <a:off x="8408988" y="5830888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5" name="Text Box 97"/>
          <p:cNvSpPr txBox="1">
            <a:spLocks noChangeArrowheads="1"/>
          </p:cNvSpPr>
          <p:nvPr/>
        </p:nvSpPr>
        <p:spPr bwMode="auto">
          <a:xfrm>
            <a:off x="2555875" y="2703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5176" name="Picture 114" descr="bill-cowher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5" y="3449638"/>
            <a:ext cx="8191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77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8" name="Line 15"/>
          <p:cNvSpPr>
            <a:spLocks noChangeShapeType="1"/>
          </p:cNvSpPr>
          <p:nvPr/>
        </p:nvSpPr>
        <p:spPr bwMode="auto">
          <a:xfrm>
            <a:off x="52927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79" name="Group 116"/>
          <p:cNvGrpSpPr>
            <a:grpSpLocks/>
          </p:cNvGrpSpPr>
          <p:nvPr/>
        </p:nvGrpSpPr>
        <p:grpSpPr bwMode="auto">
          <a:xfrm>
            <a:off x="3228975" y="6335713"/>
            <a:ext cx="647700" cy="215900"/>
            <a:chOff x="1880" y="3808"/>
            <a:chExt cx="408" cy="136"/>
          </a:xfrm>
        </p:grpSpPr>
        <p:sp>
          <p:nvSpPr>
            <p:cNvPr id="5201" name="Oval 117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2" name="Oval 118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3" name="Oval 119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180" name="Picture 129" descr="Picture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38" y="2170113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81" name="Group 65"/>
          <p:cNvGrpSpPr>
            <a:grpSpLocks/>
          </p:cNvGrpSpPr>
          <p:nvPr/>
        </p:nvGrpSpPr>
        <p:grpSpPr bwMode="auto">
          <a:xfrm>
            <a:off x="517525" y="2895600"/>
            <a:ext cx="612775" cy="457200"/>
            <a:chOff x="2359" y="3560"/>
            <a:chExt cx="386" cy="288"/>
          </a:xfrm>
        </p:grpSpPr>
        <p:sp>
          <p:nvSpPr>
            <p:cNvPr id="5199" name="Rectangle 6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0" name="Text Box 6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5182" name="Group 71"/>
          <p:cNvGrpSpPr>
            <a:grpSpLocks/>
          </p:cNvGrpSpPr>
          <p:nvPr/>
        </p:nvGrpSpPr>
        <p:grpSpPr bwMode="auto">
          <a:xfrm>
            <a:off x="504825" y="4445000"/>
            <a:ext cx="612775" cy="457200"/>
            <a:chOff x="2359" y="3560"/>
            <a:chExt cx="386" cy="288"/>
          </a:xfrm>
        </p:grpSpPr>
        <p:sp>
          <p:nvSpPr>
            <p:cNvPr id="5197" name="Rectangle 7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8" name="Text Box 7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5183" name="Group 77"/>
          <p:cNvGrpSpPr>
            <a:grpSpLocks/>
          </p:cNvGrpSpPr>
          <p:nvPr/>
        </p:nvGrpSpPr>
        <p:grpSpPr bwMode="auto">
          <a:xfrm>
            <a:off x="517525" y="5410200"/>
            <a:ext cx="612775" cy="457200"/>
            <a:chOff x="2359" y="3560"/>
            <a:chExt cx="386" cy="288"/>
          </a:xfrm>
        </p:grpSpPr>
        <p:sp>
          <p:nvSpPr>
            <p:cNvPr id="5195" name="Rectangle 7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6" name="Text Box 7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5184" name="Group 80"/>
          <p:cNvGrpSpPr>
            <a:grpSpLocks/>
          </p:cNvGrpSpPr>
          <p:nvPr/>
        </p:nvGrpSpPr>
        <p:grpSpPr bwMode="auto">
          <a:xfrm>
            <a:off x="538163" y="1889125"/>
            <a:ext cx="695325" cy="471488"/>
            <a:chOff x="598" y="1763"/>
            <a:chExt cx="438" cy="297"/>
          </a:xfrm>
        </p:grpSpPr>
        <p:sp>
          <p:nvSpPr>
            <p:cNvPr id="5193" name="Rectangle 81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4" name="Text Box 82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5185" name="Group 83"/>
          <p:cNvGrpSpPr>
            <a:grpSpLocks/>
          </p:cNvGrpSpPr>
          <p:nvPr/>
        </p:nvGrpSpPr>
        <p:grpSpPr bwMode="auto">
          <a:xfrm>
            <a:off x="527050" y="3613150"/>
            <a:ext cx="600075" cy="496888"/>
            <a:chOff x="589" y="2670"/>
            <a:chExt cx="378" cy="297"/>
          </a:xfrm>
        </p:grpSpPr>
        <p:sp>
          <p:nvSpPr>
            <p:cNvPr id="5191" name="Rectangle 84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2" name="Text Box 85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5186" name="Line 105"/>
          <p:cNvSpPr>
            <a:spLocks noChangeShapeType="1"/>
          </p:cNvSpPr>
          <p:nvPr/>
        </p:nvSpPr>
        <p:spPr bwMode="auto">
          <a:xfrm>
            <a:off x="1052513" y="1981200"/>
            <a:ext cx="16129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87" name="Line 106"/>
          <p:cNvSpPr>
            <a:spLocks noChangeShapeType="1"/>
          </p:cNvSpPr>
          <p:nvPr/>
        </p:nvSpPr>
        <p:spPr bwMode="auto">
          <a:xfrm>
            <a:off x="1054100" y="5767388"/>
            <a:ext cx="164147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88" name="Line 108"/>
          <p:cNvSpPr>
            <a:spLocks noChangeShapeType="1"/>
          </p:cNvSpPr>
          <p:nvPr/>
        </p:nvSpPr>
        <p:spPr bwMode="auto">
          <a:xfrm>
            <a:off x="1052513" y="3136900"/>
            <a:ext cx="161131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89" name="Line 109"/>
          <p:cNvSpPr>
            <a:spLocks noChangeShapeType="1"/>
          </p:cNvSpPr>
          <p:nvPr/>
        </p:nvSpPr>
        <p:spPr bwMode="auto">
          <a:xfrm>
            <a:off x="1039813" y="3848100"/>
            <a:ext cx="163195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90" name="Line 110"/>
          <p:cNvSpPr>
            <a:spLocks noChangeShapeType="1"/>
          </p:cNvSpPr>
          <p:nvPr/>
        </p:nvSpPr>
        <p:spPr bwMode="auto">
          <a:xfrm>
            <a:off x="1027113" y="4648200"/>
            <a:ext cx="1652587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619125" y="1000125"/>
            <a:ext cx="3036888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Boxing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Play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</a:t>
            </a:r>
          </a:p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Accordion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Principle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800100" y="1935163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292725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41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80242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80243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80244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80245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4060825" y="5810250"/>
            <a:ext cx="3892550" cy="55245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62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0263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0264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0265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0266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9499" name="Group 43"/>
          <p:cNvGrpSpPr>
            <a:grpSpLocks/>
          </p:cNvGrpSpPr>
          <p:nvPr/>
        </p:nvGrpSpPr>
        <p:grpSpPr bwMode="auto">
          <a:xfrm>
            <a:off x="5210175" y="5969000"/>
            <a:ext cx="204788" cy="730250"/>
            <a:chOff x="3204" y="3720"/>
            <a:chExt cx="113" cy="420"/>
          </a:xfrm>
        </p:grpSpPr>
        <p:grpSp>
          <p:nvGrpSpPr>
            <p:cNvPr id="19612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9617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18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613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14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15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16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0275" name="Group 51"/>
          <p:cNvGrpSpPr>
            <a:grpSpLocks/>
          </p:cNvGrpSpPr>
          <p:nvPr/>
        </p:nvGrpSpPr>
        <p:grpSpPr bwMode="auto">
          <a:xfrm>
            <a:off x="5168900" y="5962650"/>
            <a:ext cx="268288" cy="552450"/>
            <a:chOff x="3248" y="3589"/>
            <a:chExt cx="169" cy="361"/>
          </a:xfrm>
        </p:grpSpPr>
        <p:sp>
          <p:nvSpPr>
            <p:cNvPr id="19609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10" name="Text Box 53"/>
            <p:cNvSpPr txBox="1">
              <a:spLocks noChangeArrowheads="1"/>
            </p:cNvSpPr>
            <p:nvPr/>
          </p:nvSpPr>
          <p:spPr bwMode="auto">
            <a:xfrm flipV="1">
              <a:off x="3248" y="3771"/>
              <a:ext cx="169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9611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01" name="Group 55"/>
          <p:cNvGrpSpPr>
            <a:grpSpLocks/>
          </p:cNvGrpSpPr>
          <p:nvPr/>
        </p:nvGrpSpPr>
        <p:grpSpPr bwMode="auto">
          <a:xfrm>
            <a:off x="4357688" y="5961063"/>
            <a:ext cx="192087" cy="730250"/>
            <a:chOff x="3204" y="3720"/>
            <a:chExt cx="113" cy="420"/>
          </a:xfrm>
        </p:grpSpPr>
        <p:grpSp>
          <p:nvGrpSpPr>
            <p:cNvPr id="19602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9607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08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603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4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5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6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02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88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80289" name="Text Box 65"/>
          <p:cNvSpPr txBox="1">
            <a:spLocks noChangeArrowheads="1"/>
          </p:cNvSpPr>
          <p:nvPr/>
        </p:nvSpPr>
        <p:spPr bwMode="auto">
          <a:xfrm>
            <a:off x="1752600" y="152400"/>
            <a:ext cx="62753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Collapsing Box Coverage</a:t>
            </a:r>
          </a:p>
        </p:txBody>
      </p:sp>
      <p:grpSp>
        <p:nvGrpSpPr>
          <p:cNvPr id="180293" name="Group 69"/>
          <p:cNvGrpSpPr>
            <a:grpSpLocks/>
          </p:cNvGrpSpPr>
          <p:nvPr/>
        </p:nvGrpSpPr>
        <p:grpSpPr bwMode="auto">
          <a:xfrm>
            <a:off x="4268788" y="3340100"/>
            <a:ext cx="442912" cy="471488"/>
            <a:chOff x="3796" y="2871"/>
            <a:chExt cx="279" cy="297"/>
          </a:xfrm>
        </p:grpSpPr>
        <p:sp>
          <p:nvSpPr>
            <p:cNvPr id="19600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01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80308" name="Group 84"/>
          <p:cNvGrpSpPr>
            <a:grpSpLocks/>
          </p:cNvGrpSpPr>
          <p:nvPr/>
        </p:nvGrpSpPr>
        <p:grpSpPr bwMode="auto">
          <a:xfrm>
            <a:off x="2879725" y="3802063"/>
            <a:ext cx="600075" cy="496887"/>
            <a:chOff x="589" y="2670"/>
            <a:chExt cx="378" cy="297"/>
          </a:xfrm>
        </p:grpSpPr>
        <p:sp>
          <p:nvSpPr>
            <p:cNvPr id="19598" name="Rectangle 8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99" name="Text Box 8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80311" name="Rectangle 87"/>
          <p:cNvSpPr>
            <a:spLocks noChangeAspect="1" noChangeArrowheads="1"/>
          </p:cNvSpPr>
          <p:nvPr/>
        </p:nvSpPr>
        <p:spPr bwMode="auto">
          <a:xfrm>
            <a:off x="5394325" y="3768725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312" name="Oval 88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313" name="Oval 89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314" name="Oval 90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316" name="Oval 92"/>
          <p:cNvSpPr>
            <a:spLocks noChangeAspect="1" noChangeArrowheads="1"/>
          </p:cNvSpPr>
          <p:nvPr/>
        </p:nvSpPr>
        <p:spPr bwMode="auto">
          <a:xfrm>
            <a:off x="5826125" y="37687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0317" name="Oval 93"/>
          <p:cNvSpPr>
            <a:spLocks noChangeAspect="1" noChangeArrowheads="1"/>
          </p:cNvSpPr>
          <p:nvPr/>
        </p:nvSpPr>
        <p:spPr bwMode="auto">
          <a:xfrm>
            <a:off x="5576888" y="50466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80321" name="Group 97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19596" name="Oval 98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97" name="Text Box 99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0324" name="Group 100"/>
          <p:cNvGrpSpPr>
            <a:grpSpLocks noChangeAspect="1"/>
          </p:cNvGrpSpPr>
          <p:nvPr/>
        </p:nvGrpSpPr>
        <p:grpSpPr bwMode="auto">
          <a:xfrm>
            <a:off x="6051550" y="3490913"/>
            <a:ext cx="274638" cy="336550"/>
            <a:chOff x="3855" y="2096"/>
            <a:chExt cx="217" cy="264"/>
          </a:xfrm>
        </p:grpSpPr>
        <p:sp>
          <p:nvSpPr>
            <p:cNvPr id="19594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95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0327" name="Group 103"/>
          <p:cNvGrpSpPr>
            <a:grpSpLocks noChangeAspect="1"/>
          </p:cNvGrpSpPr>
          <p:nvPr/>
        </p:nvGrpSpPr>
        <p:grpSpPr bwMode="auto">
          <a:xfrm>
            <a:off x="6064250" y="4062413"/>
            <a:ext cx="274638" cy="336550"/>
            <a:chOff x="3855" y="2096"/>
            <a:chExt cx="217" cy="264"/>
          </a:xfrm>
        </p:grpSpPr>
        <p:sp>
          <p:nvSpPr>
            <p:cNvPr id="19592" name="Oval 10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93" name="Text Box 10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80330" name="Group 106"/>
          <p:cNvGrpSpPr>
            <a:grpSpLocks noChangeAspect="1"/>
          </p:cNvGrpSpPr>
          <p:nvPr/>
        </p:nvGrpSpPr>
        <p:grpSpPr bwMode="auto">
          <a:xfrm>
            <a:off x="5241925" y="3779838"/>
            <a:ext cx="357188" cy="211137"/>
            <a:chOff x="4240" y="2392"/>
            <a:chExt cx="244" cy="144"/>
          </a:xfrm>
        </p:grpSpPr>
        <p:sp>
          <p:nvSpPr>
            <p:cNvPr id="19586" name="AutoShape 107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87" name="Line 108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8" name="Line 109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9" name="Line 110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90" name="Line 111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91" name="Line 112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0440" name="Group 216"/>
          <p:cNvGrpSpPr>
            <a:grpSpLocks/>
          </p:cNvGrpSpPr>
          <p:nvPr/>
        </p:nvGrpSpPr>
        <p:grpSpPr bwMode="auto">
          <a:xfrm>
            <a:off x="4554538" y="4176713"/>
            <a:ext cx="419100" cy="336550"/>
            <a:chOff x="2977" y="2595"/>
            <a:chExt cx="264" cy="212"/>
          </a:xfrm>
        </p:grpSpPr>
        <p:grpSp>
          <p:nvGrpSpPr>
            <p:cNvPr id="19576" name="Group 144"/>
            <p:cNvGrpSpPr>
              <a:grpSpLocks noChangeAspect="1"/>
            </p:cNvGrpSpPr>
            <p:nvPr/>
          </p:nvGrpSpPr>
          <p:grpSpPr bwMode="auto">
            <a:xfrm>
              <a:off x="3068" y="2595"/>
              <a:ext cx="173" cy="212"/>
              <a:chOff x="3855" y="2096"/>
              <a:chExt cx="217" cy="264"/>
            </a:xfrm>
          </p:grpSpPr>
          <p:sp>
            <p:nvSpPr>
              <p:cNvPr id="19584" name="Oval 145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5" name="Text Box 146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19577" name="Group 147"/>
            <p:cNvGrpSpPr>
              <a:grpSpLocks noChangeAspect="1"/>
            </p:cNvGrpSpPr>
            <p:nvPr/>
          </p:nvGrpSpPr>
          <p:grpSpPr bwMode="auto">
            <a:xfrm rot="1416365">
              <a:off x="2977" y="2602"/>
              <a:ext cx="225" cy="133"/>
              <a:chOff x="4240" y="2392"/>
              <a:chExt cx="244" cy="144"/>
            </a:xfrm>
          </p:grpSpPr>
          <p:sp>
            <p:nvSpPr>
              <p:cNvPr id="19578" name="AutoShape 148"/>
              <p:cNvSpPr>
                <a:spLocks noChangeAspect="1" noChangeArrowheads="1"/>
              </p:cNvSpPr>
              <p:nvPr/>
            </p:nvSpPr>
            <p:spPr bwMode="auto">
              <a:xfrm>
                <a:off x="4240" y="2392"/>
                <a:ext cx="244" cy="144"/>
              </a:xfrm>
              <a:prstGeom prst="flowChartDecision">
                <a:avLst/>
              </a:prstGeom>
              <a:solidFill>
                <a:srgbClr val="99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79" name="Line 149"/>
              <p:cNvSpPr>
                <a:spLocks noChangeAspect="1" noChangeShapeType="1"/>
              </p:cNvSpPr>
              <p:nvPr/>
            </p:nvSpPr>
            <p:spPr bwMode="auto">
              <a:xfrm>
                <a:off x="4300" y="2464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80" name="Line 150"/>
              <p:cNvSpPr>
                <a:spLocks noChangeAspect="1" noChangeShapeType="1"/>
              </p:cNvSpPr>
              <p:nvPr/>
            </p:nvSpPr>
            <p:spPr bwMode="auto">
              <a:xfrm flipH="1">
                <a:off x="432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81" name="Line 151"/>
              <p:cNvSpPr>
                <a:spLocks noChangeAspect="1" noChangeShapeType="1"/>
              </p:cNvSpPr>
              <p:nvPr/>
            </p:nvSpPr>
            <p:spPr bwMode="auto">
              <a:xfrm>
                <a:off x="4348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82" name="Line 152"/>
              <p:cNvSpPr>
                <a:spLocks noChangeAspect="1" noChangeShapeType="1"/>
              </p:cNvSpPr>
              <p:nvPr/>
            </p:nvSpPr>
            <p:spPr bwMode="auto">
              <a:xfrm>
                <a:off x="4372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83" name="Line 153"/>
              <p:cNvSpPr>
                <a:spLocks noChangeAspect="1" noChangeShapeType="1"/>
              </p:cNvSpPr>
              <p:nvPr/>
            </p:nvSpPr>
            <p:spPr bwMode="auto">
              <a:xfrm>
                <a:off x="439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0378" name="Text Box 154"/>
          <p:cNvSpPr txBox="1">
            <a:spLocks noChangeArrowheads="1"/>
          </p:cNvSpPr>
          <p:nvPr/>
        </p:nvSpPr>
        <p:spPr bwMode="auto">
          <a:xfrm>
            <a:off x="2584450" y="23749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79" name="Text Box 155"/>
          <p:cNvSpPr txBox="1">
            <a:spLocks noChangeArrowheads="1"/>
          </p:cNvSpPr>
          <p:nvPr/>
        </p:nvSpPr>
        <p:spPr bwMode="auto">
          <a:xfrm>
            <a:off x="3435350" y="23876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80" name="Text Box 156"/>
          <p:cNvSpPr txBox="1">
            <a:spLocks noChangeArrowheads="1"/>
          </p:cNvSpPr>
          <p:nvPr/>
        </p:nvSpPr>
        <p:spPr bwMode="auto">
          <a:xfrm>
            <a:off x="4273550" y="23876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81" name="Text Box 157"/>
          <p:cNvSpPr txBox="1">
            <a:spLocks noChangeArrowheads="1"/>
          </p:cNvSpPr>
          <p:nvPr/>
        </p:nvSpPr>
        <p:spPr bwMode="auto">
          <a:xfrm>
            <a:off x="5111750" y="23749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82" name="Text Box 158"/>
          <p:cNvSpPr txBox="1">
            <a:spLocks noChangeArrowheads="1"/>
          </p:cNvSpPr>
          <p:nvPr/>
        </p:nvSpPr>
        <p:spPr bwMode="auto">
          <a:xfrm>
            <a:off x="5962650" y="23876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83" name="Text Box 159"/>
          <p:cNvSpPr txBox="1">
            <a:spLocks noChangeArrowheads="1"/>
          </p:cNvSpPr>
          <p:nvPr/>
        </p:nvSpPr>
        <p:spPr bwMode="auto">
          <a:xfrm>
            <a:off x="6840538" y="2401888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80384" name="Line 160"/>
          <p:cNvSpPr>
            <a:spLocks noChangeShapeType="1"/>
          </p:cNvSpPr>
          <p:nvPr/>
        </p:nvSpPr>
        <p:spPr bwMode="auto">
          <a:xfrm flipV="1">
            <a:off x="3092450" y="5400675"/>
            <a:ext cx="257175" cy="250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385" name="Line 161"/>
          <p:cNvSpPr>
            <a:spLocks noChangeShapeType="1"/>
          </p:cNvSpPr>
          <p:nvPr/>
        </p:nvSpPr>
        <p:spPr bwMode="auto">
          <a:xfrm>
            <a:off x="3109913" y="2160588"/>
            <a:ext cx="247650" cy="257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386" name="Line 162"/>
          <p:cNvSpPr>
            <a:spLocks noChangeShapeType="1"/>
          </p:cNvSpPr>
          <p:nvPr/>
        </p:nvSpPr>
        <p:spPr bwMode="auto">
          <a:xfrm flipV="1">
            <a:off x="2655888" y="4062413"/>
            <a:ext cx="48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26" name="Line 202"/>
          <p:cNvSpPr>
            <a:spLocks noChangeShapeType="1"/>
          </p:cNvSpPr>
          <p:nvPr/>
        </p:nvSpPr>
        <p:spPr bwMode="auto">
          <a:xfrm flipH="1" flipV="1">
            <a:off x="2962275" y="2143125"/>
            <a:ext cx="476250" cy="504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27" name="Line 203"/>
          <p:cNvSpPr>
            <a:spLocks noChangeShapeType="1"/>
          </p:cNvSpPr>
          <p:nvPr/>
        </p:nvSpPr>
        <p:spPr bwMode="auto">
          <a:xfrm flipH="1">
            <a:off x="2687638" y="4073525"/>
            <a:ext cx="4953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28" name="Line 204"/>
          <p:cNvSpPr>
            <a:spLocks noChangeShapeType="1"/>
          </p:cNvSpPr>
          <p:nvPr/>
        </p:nvSpPr>
        <p:spPr bwMode="auto">
          <a:xfrm flipH="1">
            <a:off x="2954338" y="5087938"/>
            <a:ext cx="533400" cy="495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29" name="Line 205"/>
          <p:cNvSpPr>
            <a:spLocks noChangeShapeType="1"/>
          </p:cNvSpPr>
          <p:nvPr/>
        </p:nvSpPr>
        <p:spPr bwMode="auto">
          <a:xfrm flipH="1" flipV="1">
            <a:off x="4708525" y="2135188"/>
            <a:ext cx="9525" cy="35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30" name="Line 206"/>
          <p:cNvSpPr>
            <a:spLocks noChangeShapeType="1"/>
          </p:cNvSpPr>
          <p:nvPr/>
        </p:nvSpPr>
        <p:spPr bwMode="auto">
          <a:xfrm>
            <a:off x="4668838" y="5268913"/>
            <a:ext cx="0" cy="342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31" name="Line 207"/>
          <p:cNvSpPr>
            <a:spLocks noChangeShapeType="1"/>
          </p:cNvSpPr>
          <p:nvPr/>
        </p:nvSpPr>
        <p:spPr bwMode="auto">
          <a:xfrm flipH="1" flipV="1">
            <a:off x="6500813" y="4268788"/>
            <a:ext cx="2825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35" name="Text Box 211"/>
          <p:cNvSpPr txBox="1">
            <a:spLocks noChangeArrowheads="1"/>
          </p:cNvSpPr>
          <p:nvPr/>
        </p:nvSpPr>
        <p:spPr bwMode="auto">
          <a:xfrm>
            <a:off x="5076825" y="4430713"/>
            <a:ext cx="2901950" cy="1385887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1700">
                <a:solidFill>
                  <a:schemeClr val="bg1"/>
                </a:solidFill>
              </a:rPr>
              <a:t>    “</a:t>
            </a:r>
            <a:r>
              <a:rPr lang="en-US" sz="1700" u="sng">
                <a:solidFill>
                  <a:schemeClr val="bg1"/>
                </a:solidFill>
              </a:rPr>
              <a:t>Accordion</a:t>
            </a:r>
            <a:r>
              <a:rPr lang="en-US" sz="1700">
                <a:solidFill>
                  <a:schemeClr val="bg1"/>
                </a:solidFill>
              </a:rPr>
              <a:t>” </a:t>
            </a:r>
            <a:r>
              <a:rPr lang="en-US" sz="1700" u="sng">
                <a:solidFill>
                  <a:schemeClr val="bg1"/>
                </a:solidFill>
              </a:rPr>
              <a:t>Principle</a:t>
            </a:r>
          </a:p>
          <a:p>
            <a:pPr algn="l" eaLnBrk="1" hangingPunct="1"/>
            <a:r>
              <a:rPr lang="en-US" sz="1700">
                <a:solidFill>
                  <a:schemeClr val="bg1"/>
                </a:solidFill>
              </a:rPr>
              <a:t>   - Dead Ball Officiating</a:t>
            </a:r>
          </a:p>
          <a:p>
            <a:pPr algn="l" eaLnBrk="1" hangingPunct="1"/>
            <a:r>
              <a:rPr lang="en-US" sz="1700">
                <a:solidFill>
                  <a:schemeClr val="bg1"/>
                </a:solidFill>
              </a:rPr>
              <a:t>   - Talk To Players</a:t>
            </a:r>
          </a:p>
          <a:p>
            <a:pPr algn="l" eaLnBrk="1" hangingPunct="1"/>
            <a:r>
              <a:rPr lang="en-US" sz="1700">
                <a:solidFill>
                  <a:schemeClr val="bg1"/>
                </a:solidFill>
              </a:rPr>
              <a:t>   - Break Up Confrontations</a:t>
            </a:r>
          </a:p>
          <a:p>
            <a:pPr algn="l" eaLnBrk="1" hangingPunct="1"/>
            <a:r>
              <a:rPr lang="en-US" sz="1700">
                <a:solidFill>
                  <a:schemeClr val="bg1"/>
                </a:solidFill>
              </a:rPr>
              <a:t>   - Make A Presence</a:t>
            </a:r>
          </a:p>
        </p:txBody>
      </p:sp>
      <p:pic>
        <p:nvPicPr>
          <p:cNvPr id="19534" name="Picture 215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0305" name="Group 81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19574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5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80290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19572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3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sp>
        <p:nvSpPr>
          <p:cNvPr id="180441" name="Text Box 217"/>
          <p:cNvSpPr txBox="1">
            <a:spLocks noChangeArrowheads="1"/>
          </p:cNvSpPr>
          <p:nvPr/>
        </p:nvSpPr>
        <p:spPr bwMode="auto">
          <a:xfrm>
            <a:off x="2098675" y="2817813"/>
            <a:ext cx="1631950" cy="915987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At The Snap,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BJ, FJ And SJ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Move Back</a:t>
            </a:r>
          </a:p>
        </p:txBody>
      </p:sp>
      <p:sp>
        <p:nvSpPr>
          <p:cNvPr id="19538" name="Text Box 218"/>
          <p:cNvSpPr txBox="1">
            <a:spLocks noChangeArrowheads="1"/>
          </p:cNvSpPr>
          <p:nvPr/>
        </p:nvSpPr>
        <p:spPr bwMode="auto">
          <a:xfrm>
            <a:off x="5975350" y="15128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0443" name="Text Box 219"/>
          <p:cNvSpPr txBox="1">
            <a:spLocks noChangeArrowheads="1"/>
          </p:cNvSpPr>
          <p:nvPr/>
        </p:nvSpPr>
        <p:spPr bwMode="auto">
          <a:xfrm>
            <a:off x="5654675" y="1951038"/>
            <a:ext cx="1974850" cy="119062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LJ and HL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Hold Position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Until The Ball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Crosses The Line</a:t>
            </a:r>
          </a:p>
        </p:txBody>
      </p:sp>
      <p:sp>
        <p:nvSpPr>
          <p:cNvPr id="180444" name="Text Box 220"/>
          <p:cNvSpPr txBox="1">
            <a:spLocks noChangeArrowheads="1"/>
          </p:cNvSpPr>
          <p:nvPr/>
        </p:nvSpPr>
        <p:spPr bwMode="auto">
          <a:xfrm>
            <a:off x="5891213" y="2133600"/>
            <a:ext cx="1390650" cy="915988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LJ and HL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Square In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At The Spot</a:t>
            </a:r>
          </a:p>
        </p:txBody>
      </p:sp>
      <p:sp>
        <p:nvSpPr>
          <p:cNvPr id="180445" name="Text Box 221"/>
          <p:cNvSpPr txBox="1">
            <a:spLocks noChangeArrowheads="1"/>
          </p:cNvSpPr>
          <p:nvPr/>
        </p:nvSpPr>
        <p:spPr bwMode="auto">
          <a:xfrm>
            <a:off x="2417763" y="2981325"/>
            <a:ext cx="16065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All Officials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“Accordion” In</a:t>
            </a:r>
          </a:p>
        </p:txBody>
      </p:sp>
      <p:sp>
        <p:nvSpPr>
          <p:cNvPr id="180446" name="Line 222"/>
          <p:cNvSpPr>
            <a:spLocks noChangeShapeType="1"/>
          </p:cNvSpPr>
          <p:nvPr/>
        </p:nvSpPr>
        <p:spPr bwMode="auto">
          <a:xfrm flipH="1" flipV="1">
            <a:off x="6164263" y="3341688"/>
            <a:ext cx="169862" cy="7318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0296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19570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1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80447" name="Group 223"/>
          <p:cNvGrpSpPr>
            <a:grpSpLocks noChangeAspect="1"/>
          </p:cNvGrpSpPr>
          <p:nvPr/>
        </p:nvGrpSpPr>
        <p:grpSpPr bwMode="auto">
          <a:xfrm>
            <a:off x="4567238" y="4181475"/>
            <a:ext cx="357187" cy="211138"/>
            <a:chOff x="4240" y="2392"/>
            <a:chExt cx="244" cy="144"/>
          </a:xfrm>
        </p:grpSpPr>
        <p:sp>
          <p:nvSpPr>
            <p:cNvPr id="19564" name="AutoShape 224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65" name="Line 225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6" name="Line 226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7" name="Line 227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8" name="Line 228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9" name="Line 229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0454" name="Line 230"/>
          <p:cNvSpPr>
            <a:spLocks noChangeShapeType="1"/>
          </p:cNvSpPr>
          <p:nvPr/>
        </p:nvSpPr>
        <p:spPr bwMode="auto">
          <a:xfrm flipH="1" flipV="1">
            <a:off x="4198938" y="3865563"/>
            <a:ext cx="365125" cy="200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315" name="Oval 91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0318" name="Group 94"/>
          <p:cNvGrpSpPr>
            <a:grpSpLocks noChangeAspect="1"/>
          </p:cNvGrpSpPr>
          <p:nvPr/>
        </p:nvGrpSpPr>
        <p:grpSpPr bwMode="auto">
          <a:xfrm>
            <a:off x="5095875" y="4570413"/>
            <a:ext cx="542925" cy="336550"/>
            <a:chOff x="3058" y="2951"/>
            <a:chExt cx="428" cy="264"/>
          </a:xfrm>
        </p:grpSpPr>
        <p:sp>
          <p:nvSpPr>
            <p:cNvPr id="19562" name="Oval 95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63" name="Text Box 96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80299" name="Group 75"/>
          <p:cNvGrpSpPr>
            <a:grpSpLocks/>
          </p:cNvGrpSpPr>
          <p:nvPr/>
        </p:nvGrpSpPr>
        <p:grpSpPr bwMode="auto">
          <a:xfrm>
            <a:off x="6542088" y="2998788"/>
            <a:ext cx="442912" cy="471487"/>
            <a:chOff x="3796" y="2871"/>
            <a:chExt cx="279" cy="297"/>
          </a:xfrm>
        </p:grpSpPr>
        <p:sp>
          <p:nvSpPr>
            <p:cNvPr id="19560" name="Rectangle 7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61" name="Text Box 7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80455" name="Group 231"/>
          <p:cNvGrpSpPr>
            <a:grpSpLocks/>
          </p:cNvGrpSpPr>
          <p:nvPr/>
        </p:nvGrpSpPr>
        <p:grpSpPr bwMode="auto">
          <a:xfrm>
            <a:off x="4529138" y="5976938"/>
            <a:ext cx="268287" cy="571500"/>
            <a:chOff x="3248" y="3589"/>
            <a:chExt cx="169" cy="360"/>
          </a:xfrm>
        </p:grpSpPr>
        <p:sp>
          <p:nvSpPr>
            <p:cNvPr id="19557" name="Rectangle 23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58" name="Text Box 23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19559" name="Line 23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0302" name="Group 78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19555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56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sp>
        <p:nvSpPr>
          <p:cNvPr id="180465" name="Line 241"/>
          <p:cNvSpPr>
            <a:spLocks noChangeShapeType="1"/>
          </p:cNvSpPr>
          <p:nvPr/>
        </p:nvSpPr>
        <p:spPr bwMode="auto">
          <a:xfrm flipH="1" flipV="1">
            <a:off x="4622800" y="5567363"/>
            <a:ext cx="7938" cy="2428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66" name="Line 242"/>
          <p:cNvSpPr>
            <a:spLocks noChangeShapeType="1"/>
          </p:cNvSpPr>
          <p:nvPr/>
        </p:nvSpPr>
        <p:spPr bwMode="auto">
          <a:xfrm>
            <a:off x="4691063" y="1946275"/>
            <a:ext cx="0" cy="342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67" name="Line 243"/>
          <p:cNvSpPr>
            <a:spLocks noChangeShapeType="1"/>
          </p:cNvSpPr>
          <p:nvPr/>
        </p:nvSpPr>
        <p:spPr bwMode="auto">
          <a:xfrm flipH="1">
            <a:off x="4672013" y="1933575"/>
            <a:ext cx="431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468" name="Line 244"/>
          <p:cNvSpPr>
            <a:spLocks noChangeShapeType="1"/>
          </p:cNvSpPr>
          <p:nvPr/>
        </p:nvSpPr>
        <p:spPr bwMode="auto">
          <a:xfrm flipH="1">
            <a:off x="4608513" y="5822950"/>
            <a:ext cx="4445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0.04687 4.81481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80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-0.0625 4.81481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80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6041 1.85185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80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-0.075 0.00139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80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6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-0.02813 0.03334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80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166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03646 0.02778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80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138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3958 -0.02223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80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-111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-0.03334 -0.04722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80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236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07407E-6 L -0.02291 0.0013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80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6" y="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0.02604 -0.00139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803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" y="-6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7083 -2.59259E-6 C -0.10312 -2.59259E-6 -0.14166 0.01135 -0.14166 0.02084 L -0.14166 0.04167 " pathEditMode="relative" rAng="0" ptsTypes="FfFF">
                                      <p:cBhvr>
                                        <p:cTn id="31" dur="1000" fill="hold"/>
                                        <p:tgtEl>
                                          <p:spTgt spid="180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208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-0.07969 2.22222E-6 C -0.11563 2.22222E-6 -0.15885 -0.02199 -0.15885 -0.03889 L -0.15885 -0.07778 " pathEditMode="relative" rAng="0" ptsTypes="FfFF">
                                      <p:cBhvr>
                                        <p:cTn id="33" dur="1000" fill="hold"/>
                                        <p:tgtEl>
                                          <p:spTgt spid="180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51" y="-388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80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7 4.81481E-6 L 0.07292 0.04722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80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2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-0.15 0.0166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80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83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92 0.04722 L -0.07708 0.0652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80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90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00104 0.1518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80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759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5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11111E-6 -1.11111E-6 L -0.06771 -1.11111E-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80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72222E-6 -2.59259E-6 L -0.06771 -2.59259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80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80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80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80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6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71 -2.59259E-6 L -0.06771 0.08611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180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0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71 -4.81481E-6 L -0.06667 -0.06944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180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3472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8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8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15185 L -0.0526 0.15208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80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7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4.81481E-6 L -0.00417 0.09861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80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4931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41 1.85185E-6 L -0.00208 -0.09028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80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4514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0.00139 L 0.02396 0.00278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180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48" y="6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0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80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8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18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80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80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180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80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180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80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180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180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1000"/>
                                        <p:tgtEl>
                                          <p:spTgt spid="180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180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80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01146 0.05416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18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180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180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18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180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180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180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180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180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180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1000"/>
                                        <p:tgtEl>
                                          <p:spTgt spid="180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180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8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26 0.15208 L -0.06354 -0.01899 " pathEditMode="relative" rAng="0" ptsTypes="AA">
                                      <p:cBhvr>
                                        <p:cTn id="195" dur="1000" fill="hold"/>
                                        <p:tgtEl>
                                          <p:spTgt spid="180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-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46 0.05417 L -0.05313 0.00695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18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-2361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9861 L -0.08021 -0.00556 " pathEditMode="relative" rAng="0" ptsTypes="AA">
                                      <p:cBhvr>
                                        <p:cTn id="200" dur="1000" fill="hold"/>
                                        <p:tgtEl>
                                          <p:spTgt spid="180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2" y="-5208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9028 L -0.07604 1.85185E-6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180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8" y="4514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96 0.00278 L -0.07813 0.00278 " pathEditMode="relative" rAng="0" ptsTypes="AA">
                                      <p:cBhvr>
                                        <p:cTn id="204" dur="1000" fill="hold"/>
                                        <p:tgtEl>
                                          <p:spTgt spid="180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4" y="0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71 0.08611 L -0.06771 -2.59259E-6 " pathEditMode="relative" rAng="0" ptsTypes="AA">
                                      <p:cBhvr>
                                        <p:cTn id="206" dur="1000" fill="hold"/>
                                        <p:tgtEl>
                                          <p:spTgt spid="180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06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75 -0.06806 L -0.06875 0.00555 " pathEditMode="relative" rAng="0" ptsTypes="AA">
                                      <p:cBhvr>
                                        <p:cTn id="208" dur="1000" fill="hold"/>
                                        <p:tgtEl>
                                          <p:spTgt spid="180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8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8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8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8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8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8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8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1000"/>
                                        <p:tgtEl>
                                          <p:spTgt spid="180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18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180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1000"/>
                                        <p:tgtEl>
                                          <p:spTgt spid="180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1000"/>
                                        <p:tgtEl>
                                          <p:spTgt spid="180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1000"/>
                                        <p:tgtEl>
                                          <p:spTgt spid="180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180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1000"/>
                                        <p:tgtEl>
                                          <p:spTgt spid="180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1000"/>
                                        <p:tgtEl>
                                          <p:spTgt spid="180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311" grpId="0" animBg="1"/>
      <p:bldP spid="180312" grpId="0" animBg="1"/>
      <p:bldP spid="180312" grpId="1" animBg="1"/>
      <p:bldP spid="180313" grpId="0" animBg="1"/>
      <p:bldP spid="180313" grpId="1" animBg="1"/>
      <p:bldP spid="180314" grpId="0" animBg="1"/>
      <p:bldP spid="180314" grpId="1" animBg="1"/>
      <p:bldP spid="180316" grpId="0" animBg="1"/>
      <p:bldP spid="180317" grpId="0" animBg="1"/>
      <p:bldP spid="180384" grpId="0" animBg="1"/>
      <p:bldP spid="180384" grpId="1" animBg="1"/>
      <p:bldP spid="180385" grpId="0" animBg="1"/>
      <p:bldP spid="180385" grpId="1" animBg="1"/>
      <p:bldP spid="180386" grpId="0" animBg="1"/>
      <p:bldP spid="180386" grpId="1" animBg="1"/>
      <p:bldP spid="180426" grpId="0" animBg="1"/>
      <p:bldP spid="180426" grpId="1" animBg="1"/>
      <p:bldP spid="180427" grpId="0" animBg="1"/>
      <p:bldP spid="180427" grpId="1" animBg="1"/>
      <p:bldP spid="180428" grpId="0" animBg="1"/>
      <p:bldP spid="180428" grpId="1" animBg="1"/>
      <p:bldP spid="180429" grpId="0" animBg="1"/>
      <p:bldP spid="180429" grpId="1" animBg="1"/>
      <p:bldP spid="180430" grpId="0" animBg="1"/>
      <p:bldP spid="180430" grpId="1" animBg="1"/>
      <p:bldP spid="180431" grpId="0" animBg="1"/>
      <p:bldP spid="180431" grpId="1" animBg="1"/>
      <p:bldP spid="180435" grpId="0" animBg="1"/>
      <p:bldP spid="180435" grpId="1" animBg="1"/>
      <p:bldP spid="180441" grpId="0" animBg="1"/>
      <p:bldP spid="180443" grpId="0" animBg="1"/>
      <p:bldP spid="180444" grpId="0" animBg="1"/>
      <p:bldP spid="180444" grpId="1" animBg="1"/>
      <p:bldP spid="180445" grpId="0" animBg="1"/>
      <p:bldP spid="180445" grpId="1" animBg="1"/>
      <p:bldP spid="180446" grpId="0" animBg="1"/>
      <p:bldP spid="180446" grpId="1" animBg="1"/>
      <p:bldP spid="180454" grpId="0" animBg="1"/>
      <p:bldP spid="180454" grpId="1" animBg="1"/>
      <p:bldP spid="180315" grpId="0" animBg="1"/>
      <p:bldP spid="180315" grpId="1" animBg="1"/>
      <p:bldP spid="180465" grpId="0" animBg="1"/>
      <p:bldP spid="180465" grpId="1" animBg="1"/>
      <p:bldP spid="180466" grpId="0" animBg="1"/>
      <p:bldP spid="180466" grpId="1" animBg="1"/>
      <p:bldP spid="180467" grpId="0" animBg="1"/>
      <p:bldP spid="180467" grpId="1" animBg="1"/>
      <p:bldP spid="180468" grpId="0" animBg="1"/>
      <p:bldP spid="180468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588963" y="1060450"/>
            <a:ext cx="308133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Keep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Relative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04838" y="1947863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Rectangle 10"/>
          <p:cNvSpPr>
            <a:spLocks noChangeAspect="1" noChangeArrowheads="1"/>
          </p:cNvSpPr>
          <p:nvPr/>
        </p:nvSpPr>
        <p:spPr bwMode="auto">
          <a:xfrm>
            <a:off x="1930400" y="17907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1"/>
          <p:cNvSpPr>
            <a:spLocks noChangeAspect="1" noChangeArrowheads="1"/>
          </p:cNvSpPr>
          <p:nvPr/>
        </p:nvSpPr>
        <p:spPr bwMode="auto">
          <a:xfrm>
            <a:off x="1930400" y="58293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2"/>
          <p:cNvSpPr>
            <a:spLocks noChangeAspect="1" noChangeArrowheads="1"/>
          </p:cNvSpPr>
          <p:nvPr/>
        </p:nvSpPr>
        <p:spPr bwMode="auto">
          <a:xfrm>
            <a:off x="520700" y="17907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Rectangle 13"/>
          <p:cNvSpPr>
            <a:spLocks noChangeAspect="1" noChangeArrowheads="1"/>
          </p:cNvSpPr>
          <p:nvPr/>
        </p:nvSpPr>
        <p:spPr bwMode="auto">
          <a:xfrm>
            <a:off x="520700" y="58293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4076700" y="5829300"/>
            <a:ext cx="3749675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18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4119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4120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4121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4122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0523" name="Group 43"/>
          <p:cNvGrpSpPr>
            <a:grpSpLocks/>
          </p:cNvGrpSpPr>
          <p:nvPr/>
        </p:nvGrpSpPr>
        <p:grpSpPr bwMode="auto">
          <a:xfrm>
            <a:off x="5210175" y="5969000"/>
            <a:ext cx="204788" cy="730250"/>
            <a:chOff x="3204" y="3720"/>
            <a:chExt cx="113" cy="420"/>
          </a:xfrm>
        </p:grpSpPr>
        <p:grpSp>
          <p:nvGrpSpPr>
            <p:cNvPr id="20613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0618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9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614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5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6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17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24" name="Group 51"/>
          <p:cNvGrpSpPr>
            <a:grpSpLocks/>
          </p:cNvGrpSpPr>
          <p:nvPr/>
        </p:nvGrpSpPr>
        <p:grpSpPr bwMode="auto">
          <a:xfrm>
            <a:off x="5168900" y="5942013"/>
            <a:ext cx="268288" cy="571500"/>
            <a:chOff x="3248" y="3589"/>
            <a:chExt cx="169" cy="360"/>
          </a:xfrm>
        </p:grpSpPr>
        <p:sp>
          <p:nvSpPr>
            <p:cNvPr id="20610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1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0612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25" name="Group 55"/>
          <p:cNvGrpSpPr>
            <a:grpSpLocks/>
          </p:cNvGrpSpPr>
          <p:nvPr/>
        </p:nvGrpSpPr>
        <p:grpSpPr bwMode="auto">
          <a:xfrm>
            <a:off x="4357688" y="5961063"/>
            <a:ext cx="192087" cy="730250"/>
            <a:chOff x="3204" y="3720"/>
            <a:chExt cx="113" cy="420"/>
          </a:xfrm>
        </p:grpSpPr>
        <p:grpSp>
          <p:nvGrpSpPr>
            <p:cNvPr id="20603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0608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9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604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5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6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7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26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4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74145" name="Text Box 65"/>
          <p:cNvSpPr txBox="1">
            <a:spLocks noChangeArrowheads="1"/>
          </p:cNvSpPr>
          <p:nvPr/>
        </p:nvSpPr>
        <p:spPr bwMode="auto">
          <a:xfrm>
            <a:off x="1422400" y="152400"/>
            <a:ext cx="7088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Long Run Down Sideline</a:t>
            </a:r>
          </a:p>
        </p:txBody>
      </p:sp>
      <p:grpSp>
        <p:nvGrpSpPr>
          <p:cNvPr id="174146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0601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2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74149" name="Group 69"/>
          <p:cNvGrpSpPr>
            <a:grpSpLocks/>
          </p:cNvGrpSpPr>
          <p:nvPr/>
        </p:nvGrpSpPr>
        <p:grpSpPr bwMode="auto">
          <a:xfrm>
            <a:off x="4229100" y="3290888"/>
            <a:ext cx="442913" cy="471487"/>
            <a:chOff x="3796" y="2871"/>
            <a:chExt cx="279" cy="297"/>
          </a:xfrm>
        </p:grpSpPr>
        <p:sp>
          <p:nvSpPr>
            <p:cNvPr id="20599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0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74152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0597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8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74155" name="Group 75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0595" name="Rectangle 7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6" name="Text Box 7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74158" name="Group 78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0593" name="Rectangle 79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4" name="Text Box 80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74161" name="Group 81"/>
          <p:cNvGrpSpPr>
            <a:grpSpLocks/>
          </p:cNvGrpSpPr>
          <p:nvPr/>
        </p:nvGrpSpPr>
        <p:grpSpPr bwMode="auto">
          <a:xfrm>
            <a:off x="2890838" y="3914775"/>
            <a:ext cx="600075" cy="496888"/>
            <a:chOff x="589" y="2670"/>
            <a:chExt cx="378" cy="297"/>
          </a:xfrm>
        </p:grpSpPr>
        <p:sp>
          <p:nvSpPr>
            <p:cNvPr id="20591" name="Rectangle 82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2" name="Text Box 83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0535" name="Rectangle 84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6" name="Oval 85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7" name="Oval 86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8" name="Oval 87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9" name="Oval 88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0" name="Oval 89"/>
          <p:cNvSpPr>
            <a:spLocks noChangeAspect="1" noChangeArrowheads="1"/>
          </p:cNvSpPr>
          <p:nvPr/>
        </p:nvSpPr>
        <p:spPr bwMode="auto">
          <a:xfrm>
            <a:off x="5695950" y="37687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70" name="Oval 90"/>
          <p:cNvSpPr>
            <a:spLocks noChangeAspect="1" noChangeArrowheads="1"/>
          </p:cNvSpPr>
          <p:nvPr/>
        </p:nvSpPr>
        <p:spPr bwMode="auto">
          <a:xfrm>
            <a:off x="5576888" y="47799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0542" name="Group 91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20589" name="Oval 92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0" name="Text Box 93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0543" name="Group 94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20587" name="Oval 95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8" name="Text Box 96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0544" name="Group 97"/>
          <p:cNvGrpSpPr>
            <a:grpSpLocks noChangeAspect="1"/>
          </p:cNvGrpSpPr>
          <p:nvPr/>
        </p:nvGrpSpPr>
        <p:grpSpPr bwMode="auto">
          <a:xfrm>
            <a:off x="5908675" y="3421063"/>
            <a:ext cx="274638" cy="336550"/>
            <a:chOff x="3855" y="2096"/>
            <a:chExt cx="217" cy="264"/>
          </a:xfrm>
        </p:grpSpPr>
        <p:sp>
          <p:nvSpPr>
            <p:cNvPr id="20585" name="Oval 98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6" name="Text Box 99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0545" name="Group 100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20583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4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74183" name="Group 103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0577" name="AutoShape 104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8" name="Line 105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9" name="Line 106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0" name="Line 107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1" name="Line 108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2" name="Line 109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90" name="Line 110"/>
          <p:cNvSpPr>
            <a:spLocks noChangeShapeType="1"/>
          </p:cNvSpPr>
          <p:nvPr/>
        </p:nvSpPr>
        <p:spPr bwMode="auto">
          <a:xfrm>
            <a:off x="3635375" y="5540375"/>
            <a:ext cx="165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1" name="Text Box 111"/>
          <p:cNvSpPr txBox="1">
            <a:spLocks noChangeArrowheads="1"/>
          </p:cNvSpPr>
          <p:nvPr/>
        </p:nvSpPr>
        <p:spPr bwMode="auto">
          <a:xfrm>
            <a:off x="3886200" y="522128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20 Yards</a:t>
            </a:r>
          </a:p>
        </p:txBody>
      </p:sp>
      <p:grpSp>
        <p:nvGrpSpPr>
          <p:cNvPr id="174192" name="Group 112"/>
          <p:cNvGrpSpPr>
            <a:grpSpLocks noChangeAspect="1"/>
          </p:cNvGrpSpPr>
          <p:nvPr/>
        </p:nvGrpSpPr>
        <p:grpSpPr bwMode="auto">
          <a:xfrm>
            <a:off x="5535613" y="3784600"/>
            <a:ext cx="357187" cy="211138"/>
            <a:chOff x="4240" y="2392"/>
            <a:chExt cx="244" cy="144"/>
          </a:xfrm>
        </p:grpSpPr>
        <p:sp>
          <p:nvSpPr>
            <p:cNvPr id="20571" name="AutoShape 113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2" name="Line 114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3" name="Line 115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4" name="Line 116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5" name="Line 117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6" name="Line 118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255" name="Group 175"/>
          <p:cNvGrpSpPr>
            <a:grpSpLocks/>
          </p:cNvGrpSpPr>
          <p:nvPr/>
        </p:nvGrpSpPr>
        <p:grpSpPr bwMode="auto">
          <a:xfrm>
            <a:off x="6484938" y="2998788"/>
            <a:ext cx="442912" cy="460375"/>
            <a:chOff x="3796" y="2871"/>
            <a:chExt cx="279" cy="297"/>
          </a:xfrm>
        </p:grpSpPr>
        <p:sp>
          <p:nvSpPr>
            <p:cNvPr id="20569" name="Rectangle 17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0" name="Text Box 17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pic>
        <p:nvPicPr>
          <p:cNvPr id="20551" name="Picture 178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0" name="Text Box 190"/>
          <p:cNvSpPr txBox="1">
            <a:spLocks noChangeArrowheads="1"/>
          </p:cNvSpPr>
          <p:nvPr/>
        </p:nvSpPr>
        <p:spPr bwMode="auto">
          <a:xfrm>
            <a:off x="1806575" y="2946400"/>
            <a:ext cx="2233613" cy="915988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At The Snap,</a:t>
            </a:r>
          </a:p>
          <a:p>
            <a:pPr algn="ctr" eaLnBrk="1" hangingPunct="1"/>
            <a:r>
              <a:rPr lang="en-US"/>
              <a:t>BJ And Deep Wings</a:t>
            </a:r>
          </a:p>
          <a:p>
            <a:pPr algn="ctr" eaLnBrk="1" hangingPunct="1"/>
            <a:r>
              <a:rPr lang="en-US"/>
              <a:t>Start Backing Up</a:t>
            </a:r>
          </a:p>
        </p:txBody>
      </p:sp>
      <p:sp>
        <p:nvSpPr>
          <p:cNvPr id="174271" name="Text Box 191"/>
          <p:cNvSpPr txBox="1">
            <a:spLocks noChangeArrowheads="1"/>
          </p:cNvSpPr>
          <p:nvPr/>
        </p:nvSpPr>
        <p:spPr bwMode="auto">
          <a:xfrm>
            <a:off x="4084638" y="4938713"/>
            <a:ext cx="11747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Trailing Official</a:t>
            </a:r>
          </a:p>
        </p:txBody>
      </p:sp>
      <p:sp>
        <p:nvSpPr>
          <p:cNvPr id="174272" name="Text Box 192"/>
          <p:cNvSpPr txBox="1">
            <a:spLocks noChangeArrowheads="1"/>
          </p:cNvSpPr>
          <p:nvPr/>
        </p:nvSpPr>
        <p:spPr bwMode="auto">
          <a:xfrm>
            <a:off x="2173288" y="6007100"/>
            <a:ext cx="996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Leading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Official</a:t>
            </a:r>
          </a:p>
        </p:txBody>
      </p:sp>
      <p:grpSp>
        <p:nvGrpSpPr>
          <p:cNvPr id="174269" name="Group 189"/>
          <p:cNvGrpSpPr>
            <a:grpSpLocks/>
          </p:cNvGrpSpPr>
          <p:nvPr/>
        </p:nvGrpSpPr>
        <p:grpSpPr bwMode="auto">
          <a:xfrm>
            <a:off x="4773613" y="4857750"/>
            <a:ext cx="469900" cy="336550"/>
            <a:chOff x="2813" y="2572"/>
            <a:chExt cx="296" cy="212"/>
          </a:xfrm>
        </p:grpSpPr>
        <p:grpSp>
          <p:nvGrpSpPr>
            <p:cNvPr id="20559" name="Group 179"/>
            <p:cNvGrpSpPr>
              <a:grpSpLocks noChangeAspect="1"/>
            </p:cNvGrpSpPr>
            <p:nvPr/>
          </p:nvGrpSpPr>
          <p:grpSpPr bwMode="auto">
            <a:xfrm>
              <a:off x="2936" y="2572"/>
              <a:ext cx="173" cy="212"/>
              <a:chOff x="3855" y="2096"/>
              <a:chExt cx="217" cy="264"/>
            </a:xfrm>
          </p:grpSpPr>
          <p:sp>
            <p:nvSpPr>
              <p:cNvPr id="20567" name="Oval 180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8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20560" name="Group 182"/>
            <p:cNvGrpSpPr>
              <a:grpSpLocks noChangeAspect="1"/>
            </p:cNvGrpSpPr>
            <p:nvPr/>
          </p:nvGrpSpPr>
          <p:grpSpPr bwMode="auto">
            <a:xfrm>
              <a:off x="2813" y="2598"/>
              <a:ext cx="225" cy="133"/>
              <a:chOff x="4240" y="2392"/>
              <a:chExt cx="244" cy="144"/>
            </a:xfrm>
          </p:grpSpPr>
          <p:sp>
            <p:nvSpPr>
              <p:cNvPr id="20561" name="AutoShape 183"/>
              <p:cNvSpPr>
                <a:spLocks noChangeAspect="1" noChangeArrowheads="1"/>
              </p:cNvSpPr>
              <p:nvPr/>
            </p:nvSpPr>
            <p:spPr bwMode="auto">
              <a:xfrm>
                <a:off x="4240" y="2392"/>
                <a:ext cx="244" cy="144"/>
              </a:xfrm>
              <a:prstGeom prst="flowChartDecision">
                <a:avLst/>
              </a:prstGeom>
              <a:solidFill>
                <a:srgbClr val="99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2" name="Line 184"/>
              <p:cNvSpPr>
                <a:spLocks noChangeAspect="1" noChangeShapeType="1"/>
              </p:cNvSpPr>
              <p:nvPr/>
            </p:nvSpPr>
            <p:spPr bwMode="auto">
              <a:xfrm>
                <a:off x="4300" y="2464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3" name="Line 185"/>
              <p:cNvSpPr>
                <a:spLocks noChangeAspect="1" noChangeShapeType="1"/>
              </p:cNvSpPr>
              <p:nvPr/>
            </p:nvSpPr>
            <p:spPr bwMode="auto">
              <a:xfrm flipH="1">
                <a:off x="432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4" name="Line 186"/>
              <p:cNvSpPr>
                <a:spLocks noChangeAspect="1" noChangeShapeType="1"/>
              </p:cNvSpPr>
              <p:nvPr/>
            </p:nvSpPr>
            <p:spPr bwMode="auto">
              <a:xfrm>
                <a:off x="4348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5" name="Line 187"/>
              <p:cNvSpPr>
                <a:spLocks noChangeAspect="1" noChangeShapeType="1"/>
              </p:cNvSpPr>
              <p:nvPr/>
            </p:nvSpPr>
            <p:spPr bwMode="auto">
              <a:xfrm>
                <a:off x="4372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6" name="Line 188"/>
              <p:cNvSpPr>
                <a:spLocks noChangeAspect="1" noChangeShapeType="1"/>
              </p:cNvSpPr>
              <p:nvPr/>
            </p:nvSpPr>
            <p:spPr bwMode="auto">
              <a:xfrm>
                <a:off x="439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273" name="Text Box 193"/>
          <p:cNvSpPr txBox="1">
            <a:spLocks noChangeArrowheads="1"/>
          </p:cNvSpPr>
          <p:nvPr/>
        </p:nvSpPr>
        <p:spPr bwMode="auto">
          <a:xfrm>
            <a:off x="668338" y="5821363"/>
            <a:ext cx="11620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Assume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Goal Line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Position</a:t>
            </a:r>
          </a:p>
        </p:txBody>
      </p:sp>
      <p:sp>
        <p:nvSpPr>
          <p:cNvPr id="174274" name="Text Box 194"/>
          <p:cNvSpPr txBox="1">
            <a:spLocks noChangeArrowheads="1"/>
          </p:cNvSpPr>
          <p:nvPr/>
        </p:nvSpPr>
        <p:spPr bwMode="auto">
          <a:xfrm>
            <a:off x="2387600" y="5045075"/>
            <a:ext cx="1543050" cy="366713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Get The Spot</a:t>
            </a:r>
          </a:p>
        </p:txBody>
      </p:sp>
      <p:sp>
        <p:nvSpPr>
          <p:cNvPr id="174275" name="Text Box 195"/>
          <p:cNvSpPr txBox="1">
            <a:spLocks noChangeArrowheads="1"/>
          </p:cNvSpPr>
          <p:nvPr/>
        </p:nvSpPr>
        <p:spPr bwMode="auto">
          <a:xfrm>
            <a:off x="585788" y="5988050"/>
            <a:ext cx="172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Clean Up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Out-Of-Bounds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42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74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741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7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741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7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741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7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74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74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74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7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566 3.33333E-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7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24774E-6 L -0.07535 0.0016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74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7" y="69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4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74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-0.0677 0.01597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74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116 L -0.08334 0.16424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174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8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-0.11267 0.08172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174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42" y="407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35 0.00162 L -0.12847 0.00324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174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" y="69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34883E-7 L -0.06546 4.34883E-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74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59 4.34883E-7 L -0.10243 4.34883E-7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17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4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74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67 0.08171 L -0.19739 0.09329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74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6" y="579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46 4.34883E-7 L -0.1507 4.34883E-7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74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43 4.34883E-7 L -0.17326 0.05737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17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2868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74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74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7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39 0.09329 L -0.2158 0.200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74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" y="537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069 -2.96296E-6 L -0.23958 -2.96296E-6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174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44" y="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74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7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26 0.05741 L -0.11597 0.07454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17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0" grpId="0" animBg="1"/>
      <p:bldP spid="174190" grpId="0" animBg="1"/>
      <p:bldP spid="174191" grpId="0"/>
      <p:bldP spid="174271" grpId="0" animBg="1"/>
      <p:bldP spid="174271" grpId="1" animBg="1"/>
      <p:bldP spid="174272" grpId="0"/>
      <p:bldP spid="174272" grpId="1"/>
      <p:bldP spid="174273" grpId="0"/>
      <p:bldP spid="174273" grpId="1"/>
      <p:bldP spid="174274" grpId="0" animBg="1"/>
      <p:bldP spid="17427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588963" y="1060450"/>
            <a:ext cx="3665537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Keep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Relative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Don’t Run Over The SJ Or FJ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04838" y="1947863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Rectangle 10"/>
          <p:cNvSpPr>
            <a:spLocks noChangeAspect="1" noChangeArrowheads="1"/>
          </p:cNvSpPr>
          <p:nvPr/>
        </p:nvSpPr>
        <p:spPr bwMode="auto">
          <a:xfrm>
            <a:off x="1939925" y="17907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1"/>
          <p:cNvSpPr>
            <a:spLocks noChangeAspect="1" noChangeArrowheads="1"/>
          </p:cNvSpPr>
          <p:nvPr/>
        </p:nvSpPr>
        <p:spPr bwMode="auto">
          <a:xfrm>
            <a:off x="1939925" y="58293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2"/>
          <p:cNvSpPr>
            <a:spLocks noChangeAspect="1" noChangeArrowheads="1"/>
          </p:cNvSpPr>
          <p:nvPr/>
        </p:nvSpPr>
        <p:spPr bwMode="auto">
          <a:xfrm>
            <a:off x="501650" y="17907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Rectangle 13"/>
          <p:cNvSpPr>
            <a:spLocks noChangeAspect="1" noChangeArrowheads="1"/>
          </p:cNvSpPr>
          <p:nvPr/>
        </p:nvSpPr>
        <p:spPr bwMode="auto">
          <a:xfrm>
            <a:off x="501650" y="5829300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93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78194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78195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78196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78197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060825" y="5816600"/>
            <a:ext cx="7938" cy="5413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076700" y="5834063"/>
            <a:ext cx="3749675" cy="519112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6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214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8215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8216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8217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78218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1547" name="Group 43"/>
          <p:cNvGrpSpPr>
            <a:grpSpLocks/>
          </p:cNvGrpSpPr>
          <p:nvPr/>
        </p:nvGrpSpPr>
        <p:grpSpPr bwMode="auto">
          <a:xfrm>
            <a:off x="5210175" y="5957888"/>
            <a:ext cx="204788" cy="730250"/>
            <a:chOff x="3204" y="3720"/>
            <a:chExt cx="113" cy="420"/>
          </a:xfrm>
        </p:grpSpPr>
        <p:grpSp>
          <p:nvGrpSpPr>
            <p:cNvPr id="21639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1644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5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40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41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42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43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48" name="Group 51"/>
          <p:cNvGrpSpPr>
            <a:grpSpLocks/>
          </p:cNvGrpSpPr>
          <p:nvPr/>
        </p:nvGrpSpPr>
        <p:grpSpPr bwMode="auto">
          <a:xfrm>
            <a:off x="5168900" y="5930900"/>
            <a:ext cx="268288" cy="571500"/>
            <a:chOff x="3248" y="3589"/>
            <a:chExt cx="169" cy="360"/>
          </a:xfrm>
        </p:grpSpPr>
        <p:sp>
          <p:nvSpPr>
            <p:cNvPr id="21636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7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1638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49" name="Group 55"/>
          <p:cNvGrpSpPr>
            <a:grpSpLocks/>
          </p:cNvGrpSpPr>
          <p:nvPr/>
        </p:nvGrpSpPr>
        <p:grpSpPr bwMode="auto">
          <a:xfrm>
            <a:off x="4357688" y="5949950"/>
            <a:ext cx="192087" cy="730250"/>
            <a:chOff x="3204" y="3720"/>
            <a:chExt cx="113" cy="420"/>
          </a:xfrm>
        </p:grpSpPr>
        <p:grpSp>
          <p:nvGrpSpPr>
            <p:cNvPr id="21629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1634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5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30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31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32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33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50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40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78241" name="Text Box 65"/>
          <p:cNvSpPr txBox="1">
            <a:spLocks noChangeArrowheads="1"/>
          </p:cNvSpPr>
          <p:nvPr/>
        </p:nvSpPr>
        <p:spPr bwMode="auto">
          <a:xfrm>
            <a:off x="1422400" y="152400"/>
            <a:ext cx="7088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Long Run Down Sideline</a:t>
            </a:r>
          </a:p>
        </p:txBody>
      </p:sp>
      <p:grpSp>
        <p:nvGrpSpPr>
          <p:cNvPr id="178242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1627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78245" name="Group 69"/>
          <p:cNvGrpSpPr>
            <a:grpSpLocks/>
          </p:cNvGrpSpPr>
          <p:nvPr/>
        </p:nvGrpSpPr>
        <p:grpSpPr bwMode="auto">
          <a:xfrm>
            <a:off x="4229100" y="3290888"/>
            <a:ext cx="442913" cy="471487"/>
            <a:chOff x="3796" y="2871"/>
            <a:chExt cx="279" cy="297"/>
          </a:xfrm>
        </p:grpSpPr>
        <p:sp>
          <p:nvSpPr>
            <p:cNvPr id="21625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6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78248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1623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4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78254" name="Group 78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1621" name="Rectangle 79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2" name="Text Box 80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sp>
        <p:nvSpPr>
          <p:cNvPr id="21557" name="Rectangle 84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8" name="Oval 85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Oval 86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Oval 87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1" name="Oval 88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Oval 89"/>
          <p:cNvSpPr>
            <a:spLocks noChangeAspect="1" noChangeArrowheads="1"/>
          </p:cNvSpPr>
          <p:nvPr/>
        </p:nvSpPr>
        <p:spPr bwMode="auto">
          <a:xfrm>
            <a:off x="5695950" y="37687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8266" name="Oval 90"/>
          <p:cNvSpPr>
            <a:spLocks noChangeAspect="1" noChangeArrowheads="1"/>
          </p:cNvSpPr>
          <p:nvPr/>
        </p:nvSpPr>
        <p:spPr bwMode="auto">
          <a:xfrm>
            <a:off x="5576888" y="47799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1564" name="Group 91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21619" name="Oval 92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0" name="Text Box 93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1565" name="Group 94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21617" name="Oval 95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8" name="Text Box 96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1566" name="Group 97"/>
          <p:cNvGrpSpPr>
            <a:grpSpLocks noChangeAspect="1"/>
          </p:cNvGrpSpPr>
          <p:nvPr/>
        </p:nvGrpSpPr>
        <p:grpSpPr bwMode="auto">
          <a:xfrm>
            <a:off x="5908675" y="3421063"/>
            <a:ext cx="274638" cy="336550"/>
            <a:chOff x="3855" y="2096"/>
            <a:chExt cx="217" cy="264"/>
          </a:xfrm>
        </p:grpSpPr>
        <p:sp>
          <p:nvSpPr>
            <p:cNvPr id="21615" name="Oval 98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6" name="Text Box 99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1567" name="Group 100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21613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4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78279" name="Group 103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1607" name="AutoShape 104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8" name="Line 105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" name="Line 106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" name="Line 107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1" name="Line 108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2" name="Line 109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8286" name="Line 110"/>
          <p:cNvSpPr>
            <a:spLocks noChangeShapeType="1"/>
          </p:cNvSpPr>
          <p:nvPr/>
        </p:nvSpPr>
        <p:spPr bwMode="auto">
          <a:xfrm>
            <a:off x="3635375" y="5540375"/>
            <a:ext cx="165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287" name="Text Box 111"/>
          <p:cNvSpPr txBox="1">
            <a:spLocks noChangeArrowheads="1"/>
          </p:cNvSpPr>
          <p:nvPr/>
        </p:nvSpPr>
        <p:spPr bwMode="auto">
          <a:xfrm>
            <a:off x="3886200" y="522128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20 Yards</a:t>
            </a:r>
          </a:p>
        </p:txBody>
      </p:sp>
      <p:grpSp>
        <p:nvGrpSpPr>
          <p:cNvPr id="178288" name="Group 112"/>
          <p:cNvGrpSpPr>
            <a:grpSpLocks noChangeAspect="1"/>
          </p:cNvGrpSpPr>
          <p:nvPr/>
        </p:nvGrpSpPr>
        <p:grpSpPr bwMode="auto">
          <a:xfrm>
            <a:off x="5535613" y="3784600"/>
            <a:ext cx="357187" cy="211138"/>
            <a:chOff x="4240" y="2392"/>
            <a:chExt cx="244" cy="144"/>
          </a:xfrm>
        </p:grpSpPr>
        <p:sp>
          <p:nvSpPr>
            <p:cNvPr id="21601" name="AutoShape 113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2" name="Line 114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3" name="Line 115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4" name="Line 116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5" name="Line 117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6" name="Line 118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8295" name="Group 119"/>
          <p:cNvGrpSpPr>
            <a:grpSpLocks/>
          </p:cNvGrpSpPr>
          <p:nvPr/>
        </p:nvGrpSpPr>
        <p:grpSpPr bwMode="auto">
          <a:xfrm>
            <a:off x="6484938" y="2998788"/>
            <a:ext cx="442912" cy="460375"/>
            <a:chOff x="3796" y="2871"/>
            <a:chExt cx="279" cy="297"/>
          </a:xfrm>
        </p:grpSpPr>
        <p:sp>
          <p:nvSpPr>
            <p:cNvPr id="21599" name="Rectangle 12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0" name="Text Box 12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pic>
        <p:nvPicPr>
          <p:cNvPr id="21573" name="Picture 122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300" name="Text Box 124"/>
          <p:cNvSpPr txBox="1">
            <a:spLocks noChangeArrowheads="1"/>
          </p:cNvSpPr>
          <p:nvPr/>
        </p:nvSpPr>
        <p:spPr bwMode="auto">
          <a:xfrm>
            <a:off x="4084638" y="4938713"/>
            <a:ext cx="11747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Trailing Official</a:t>
            </a:r>
          </a:p>
        </p:txBody>
      </p:sp>
      <p:sp>
        <p:nvSpPr>
          <p:cNvPr id="178301" name="Text Box 125"/>
          <p:cNvSpPr txBox="1">
            <a:spLocks noChangeArrowheads="1"/>
          </p:cNvSpPr>
          <p:nvPr/>
        </p:nvSpPr>
        <p:spPr bwMode="auto">
          <a:xfrm>
            <a:off x="2173288" y="6007100"/>
            <a:ext cx="996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Leading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Official</a:t>
            </a:r>
          </a:p>
        </p:txBody>
      </p:sp>
      <p:grpSp>
        <p:nvGrpSpPr>
          <p:cNvPr id="178302" name="Group 126"/>
          <p:cNvGrpSpPr>
            <a:grpSpLocks/>
          </p:cNvGrpSpPr>
          <p:nvPr/>
        </p:nvGrpSpPr>
        <p:grpSpPr bwMode="auto">
          <a:xfrm>
            <a:off x="4773613" y="4857750"/>
            <a:ext cx="469900" cy="336550"/>
            <a:chOff x="2813" y="2572"/>
            <a:chExt cx="296" cy="212"/>
          </a:xfrm>
        </p:grpSpPr>
        <p:grpSp>
          <p:nvGrpSpPr>
            <p:cNvPr id="21589" name="Group 127"/>
            <p:cNvGrpSpPr>
              <a:grpSpLocks noChangeAspect="1"/>
            </p:cNvGrpSpPr>
            <p:nvPr/>
          </p:nvGrpSpPr>
          <p:grpSpPr bwMode="auto">
            <a:xfrm>
              <a:off x="2936" y="2572"/>
              <a:ext cx="173" cy="212"/>
              <a:chOff x="3855" y="2096"/>
              <a:chExt cx="217" cy="264"/>
            </a:xfrm>
          </p:grpSpPr>
          <p:sp>
            <p:nvSpPr>
              <p:cNvPr id="21597" name="Oval 128"/>
              <p:cNvSpPr>
                <a:spLocks noChangeAspect="1" noChangeArrowheads="1"/>
              </p:cNvSpPr>
              <p:nvPr/>
            </p:nvSpPr>
            <p:spPr bwMode="auto">
              <a:xfrm>
                <a:off x="3855" y="2118"/>
                <a:ext cx="182" cy="182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8" name="Text Box 129"/>
              <p:cNvSpPr txBox="1">
                <a:spLocks noChangeAspect="1" noChangeArrowheads="1"/>
              </p:cNvSpPr>
              <p:nvPr/>
            </p:nvSpPr>
            <p:spPr bwMode="auto">
              <a:xfrm>
                <a:off x="3927" y="2096"/>
                <a:ext cx="145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1600" b="1"/>
              </a:p>
            </p:txBody>
          </p:sp>
        </p:grpSp>
        <p:grpSp>
          <p:nvGrpSpPr>
            <p:cNvPr id="21590" name="Group 130"/>
            <p:cNvGrpSpPr>
              <a:grpSpLocks noChangeAspect="1"/>
            </p:cNvGrpSpPr>
            <p:nvPr/>
          </p:nvGrpSpPr>
          <p:grpSpPr bwMode="auto">
            <a:xfrm>
              <a:off x="2813" y="2598"/>
              <a:ext cx="225" cy="133"/>
              <a:chOff x="4240" y="2392"/>
              <a:chExt cx="244" cy="144"/>
            </a:xfrm>
          </p:grpSpPr>
          <p:sp>
            <p:nvSpPr>
              <p:cNvPr id="21591" name="AutoShape 131"/>
              <p:cNvSpPr>
                <a:spLocks noChangeAspect="1" noChangeArrowheads="1"/>
              </p:cNvSpPr>
              <p:nvPr/>
            </p:nvSpPr>
            <p:spPr bwMode="auto">
              <a:xfrm>
                <a:off x="4240" y="2392"/>
                <a:ext cx="244" cy="144"/>
              </a:xfrm>
              <a:prstGeom prst="flowChartDecision">
                <a:avLst/>
              </a:prstGeom>
              <a:solidFill>
                <a:srgbClr val="99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2" name="Line 132"/>
              <p:cNvSpPr>
                <a:spLocks noChangeAspect="1" noChangeShapeType="1"/>
              </p:cNvSpPr>
              <p:nvPr/>
            </p:nvSpPr>
            <p:spPr bwMode="auto">
              <a:xfrm>
                <a:off x="4300" y="2464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3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432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4" name="Line 134"/>
              <p:cNvSpPr>
                <a:spLocks noChangeAspect="1" noChangeShapeType="1"/>
              </p:cNvSpPr>
              <p:nvPr/>
            </p:nvSpPr>
            <p:spPr bwMode="auto">
              <a:xfrm>
                <a:off x="4348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5" name="Line 135"/>
              <p:cNvSpPr>
                <a:spLocks noChangeAspect="1" noChangeShapeType="1"/>
              </p:cNvSpPr>
              <p:nvPr/>
            </p:nvSpPr>
            <p:spPr bwMode="auto">
              <a:xfrm>
                <a:off x="4372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96" name="Line 136"/>
              <p:cNvSpPr>
                <a:spLocks noChangeAspect="1" noChangeShapeType="1"/>
              </p:cNvSpPr>
              <p:nvPr/>
            </p:nvSpPr>
            <p:spPr bwMode="auto">
              <a:xfrm>
                <a:off x="439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8313" name="Text Box 137"/>
          <p:cNvSpPr txBox="1">
            <a:spLocks noChangeArrowheads="1"/>
          </p:cNvSpPr>
          <p:nvPr/>
        </p:nvSpPr>
        <p:spPr bwMode="auto">
          <a:xfrm>
            <a:off x="687388" y="5821363"/>
            <a:ext cx="11620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Assume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Goal Line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Position</a:t>
            </a:r>
          </a:p>
        </p:txBody>
      </p:sp>
      <p:sp>
        <p:nvSpPr>
          <p:cNvPr id="178316" name="Line 140"/>
          <p:cNvSpPr>
            <a:spLocks noChangeShapeType="1"/>
          </p:cNvSpPr>
          <p:nvPr/>
        </p:nvSpPr>
        <p:spPr bwMode="auto">
          <a:xfrm flipV="1">
            <a:off x="1212850" y="6273800"/>
            <a:ext cx="514350" cy="241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317" name="Text Box 141"/>
          <p:cNvSpPr txBox="1">
            <a:spLocks noChangeArrowheads="1"/>
          </p:cNvSpPr>
          <p:nvPr/>
        </p:nvSpPr>
        <p:spPr bwMode="auto">
          <a:xfrm>
            <a:off x="0" y="6491288"/>
            <a:ext cx="2435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Signals Touchdown</a:t>
            </a:r>
          </a:p>
        </p:txBody>
      </p:sp>
      <p:sp>
        <p:nvSpPr>
          <p:cNvPr id="178319" name="Text Box 143"/>
          <p:cNvSpPr txBox="1">
            <a:spLocks noChangeArrowheads="1"/>
          </p:cNvSpPr>
          <p:nvPr/>
        </p:nvSpPr>
        <p:spPr bwMode="auto">
          <a:xfrm>
            <a:off x="2389188" y="2746375"/>
            <a:ext cx="1352550" cy="366713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33CC"/>
                </a:solidFill>
              </a:rPr>
              <a:t>2 Yard Line</a:t>
            </a:r>
          </a:p>
        </p:txBody>
      </p:sp>
      <p:sp>
        <p:nvSpPr>
          <p:cNvPr id="178321" name="Rectangle 145"/>
          <p:cNvSpPr>
            <a:spLocks noChangeArrowheads="1"/>
          </p:cNvSpPr>
          <p:nvPr/>
        </p:nvSpPr>
        <p:spPr bwMode="auto">
          <a:xfrm>
            <a:off x="2219325" y="1963738"/>
            <a:ext cx="87313" cy="3854450"/>
          </a:xfrm>
          <a:prstGeom prst="rect">
            <a:avLst/>
          </a:prstGeom>
          <a:solidFill>
            <a:srgbClr val="0000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8257" name="Group 81"/>
          <p:cNvGrpSpPr>
            <a:grpSpLocks/>
          </p:cNvGrpSpPr>
          <p:nvPr/>
        </p:nvGrpSpPr>
        <p:grpSpPr bwMode="auto">
          <a:xfrm>
            <a:off x="2890838" y="3914775"/>
            <a:ext cx="600075" cy="496888"/>
            <a:chOff x="589" y="2670"/>
            <a:chExt cx="378" cy="297"/>
          </a:xfrm>
        </p:grpSpPr>
        <p:sp>
          <p:nvSpPr>
            <p:cNvPr id="21587" name="Rectangle 82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8" name="Text Box 83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78251" name="Group 75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1585" name="Rectangle 7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" name="Text Box 7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pic>
        <p:nvPicPr>
          <p:cNvPr id="178320" name="Picture 144" descr="Image:Stop sign MUTCD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225" y="5021263"/>
            <a:ext cx="466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829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7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782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7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782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7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782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7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78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78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78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78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566 3.33333E-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78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24774E-6 L -0.07535 0.0016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78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-0.0677 0.01597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78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0.00116 L -0.08334 0.16424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178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8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-0.11267 0.08172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178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42" y="407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35 0.00162 L -0.12952 0.00324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178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69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34883E-7 L -0.06546 4.34883E-7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178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59 4.34883E-7 L -0.10243 4.34883E-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78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7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7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67 0.08171 L -0.19739 0.09329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178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6" y="57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46 4.34883E-7 L -0.1507 4.34883E-7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78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43 4.34883E-7 L -0.17326 0.05737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78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2868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78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178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7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4 0.09329 L -0.34271 0.09259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78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74" y="-4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78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069 1.11022E-16 L -0.29948 1.11022E-1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178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78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78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78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7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7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7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14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17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17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66" grpId="0" animBg="1"/>
      <p:bldP spid="178286" grpId="0" animBg="1"/>
      <p:bldP spid="178287" grpId="0"/>
      <p:bldP spid="178300" grpId="0" animBg="1"/>
      <p:bldP spid="178300" grpId="1" animBg="1"/>
      <p:bldP spid="178301" grpId="0"/>
      <p:bldP spid="178301" grpId="1"/>
      <p:bldP spid="178313" grpId="0"/>
      <p:bldP spid="178313" grpId="1"/>
      <p:bldP spid="178316" grpId="0" animBg="1"/>
      <p:bldP spid="178317" grpId="0"/>
      <p:bldP spid="178319" grpId="0" animBg="1"/>
      <p:bldP spid="178319" grpId="1" animBg="1"/>
      <p:bldP spid="178321" grpId="0" animBg="1"/>
      <p:bldP spid="17832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652463" y="1060450"/>
            <a:ext cx="10302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Set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7588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49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20850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20852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20853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20854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20855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4064000" y="5829300"/>
            <a:ext cx="39116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990099"/>
              </a:solidFill>
            </a:endParaRPr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0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0871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0872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0873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0874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5210175" y="5988050"/>
            <a:ext cx="204788" cy="730250"/>
            <a:chOff x="3204" y="3720"/>
            <a:chExt cx="113" cy="420"/>
          </a:xfrm>
        </p:grpSpPr>
        <p:grpSp>
          <p:nvGrpSpPr>
            <p:cNvPr id="22652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2657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58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53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4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5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6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72" name="Group 51"/>
          <p:cNvGrpSpPr>
            <a:grpSpLocks/>
          </p:cNvGrpSpPr>
          <p:nvPr/>
        </p:nvGrpSpPr>
        <p:grpSpPr bwMode="auto">
          <a:xfrm>
            <a:off x="5168900" y="5930900"/>
            <a:ext cx="268288" cy="571500"/>
            <a:chOff x="3248" y="3589"/>
            <a:chExt cx="169" cy="360"/>
          </a:xfrm>
        </p:grpSpPr>
        <p:sp>
          <p:nvSpPr>
            <p:cNvPr id="22649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0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2651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3" name="Group 55"/>
          <p:cNvGrpSpPr>
            <a:grpSpLocks/>
          </p:cNvGrpSpPr>
          <p:nvPr/>
        </p:nvGrpSpPr>
        <p:grpSpPr bwMode="auto">
          <a:xfrm>
            <a:off x="4357688" y="5980113"/>
            <a:ext cx="192087" cy="730250"/>
            <a:chOff x="3204" y="3720"/>
            <a:chExt cx="113" cy="420"/>
          </a:xfrm>
        </p:grpSpPr>
        <p:grpSp>
          <p:nvGrpSpPr>
            <p:cNvPr id="22642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2647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48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43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4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5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6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74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96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20897" name="Text Box 65"/>
          <p:cNvSpPr txBox="1">
            <a:spLocks noChangeArrowheads="1"/>
          </p:cNvSpPr>
          <p:nvPr/>
        </p:nvSpPr>
        <p:spPr bwMode="auto">
          <a:xfrm>
            <a:off x="26416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 Keys</a:t>
            </a:r>
          </a:p>
        </p:txBody>
      </p:sp>
      <p:grpSp>
        <p:nvGrpSpPr>
          <p:cNvPr id="22577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2640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1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22578" name="Group 69"/>
          <p:cNvGrpSpPr>
            <a:grpSpLocks/>
          </p:cNvGrpSpPr>
          <p:nvPr/>
        </p:nvGrpSpPr>
        <p:grpSpPr bwMode="auto">
          <a:xfrm>
            <a:off x="4248150" y="3381375"/>
            <a:ext cx="442913" cy="471488"/>
            <a:chOff x="3796" y="2871"/>
            <a:chExt cx="279" cy="297"/>
          </a:xfrm>
        </p:grpSpPr>
        <p:sp>
          <p:nvSpPr>
            <p:cNvPr id="22638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9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2579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2636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2580" name="Group 78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2634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5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2581" name="Group 81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2632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20916" name="Group 84"/>
          <p:cNvGrpSpPr>
            <a:grpSpLocks/>
          </p:cNvGrpSpPr>
          <p:nvPr/>
        </p:nvGrpSpPr>
        <p:grpSpPr bwMode="auto">
          <a:xfrm>
            <a:off x="2865438" y="4095750"/>
            <a:ext cx="600075" cy="496888"/>
            <a:chOff x="589" y="2670"/>
            <a:chExt cx="378" cy="297"/>
          </a:xfrm>
        </p:grpSpPr>
        <p:sp>
          <p:nvSpPr>
            <p:cNvPr id="22630" name="Rectangle 8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" name="Text Box 8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2583" name="Rectangle 87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Oval 88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Oval 89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6" name="Oval 90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7" name="Oval 91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88" name="Oval 92"/>
          <p:cNvSpPr>
            <a:spLocks noChangeAspect="1" noChangeArrowheads="1"/>
          </p:cNvSpPr>
          <p:nvPr/>
        </p:nvSpPr>
        <p:spPr bwMode="auto">
          <a:xfrm>
            <a:off x="56515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89" name="Oval 93"/>
          <p:cNvSpPr>
            <a:spLocks noChangeAspect="1" noChangeArrowheads="1"/>
          </p:cNvSpPr>
          <p:nvPr/>
        </p:nvSpPr>
        <p:spPr bwMode="auto">
          <a:xfrm>
            <a:off x="5576888" y="49831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2590" name="Group 94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22628" name="Oval 95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9" name="Text Box 96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2591" name="Group 97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22626" name="Oval 98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7" name="Text Box 99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2592" name="Group 100"/>
          <p:cNvGrpSpPr>
            <a:grpSpLocks noChangeAspect="1"/>
          </p:cNvGrpSpPr>
          <p:nvPr/>
        </p:nvGrpSpPr>
        <p:grpSpPr bwMode="auto">
          <a:xfrm>
            <a:off x="5889625" y="3376613"/>
            <a:ext cx="274638" cy="336550"/>
            <a:chOff x="3855" y="2096"/>
            <a:chExt cx="217" cy="264"/>
          </a:xfrm>
        </p:grpSpPr>
        <p:sp>
          <p:nvSpPr>
            <p:cNvPr id="22624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5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2593" name="Group 103"/>
          <p:cNvGrpSpPr>
            <a:grpSpLocks noChangeAspect="1"/>
          </p:cNvGrpSpPr>
          <p:nvPr/>
        </p:nvGrpSpPr>
        <p:grpSpPr bwMode="auto">
          <a:xfrm>
            <a:off x="5921375" y="4052888"/>
            <a:ext cx="274638" cy="336550"/>
            <a:chOff x="3855" y="2096"/>
            <a:chExt cx="217" cy="264"/>
          </a:xfrm>
        </p:grpSpPr>
        <p:sp>
          <p:nvSpPr>
            <p:cNvPr id="22622" name="Oval 10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3" name="Text Box 10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2594" name="Group 106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2616" name="AutoShape 107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7" name="Line 108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8" name="Line 109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9" name="Line 110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0" name="Line 111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1" name="Line 112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0962" name="Line 130"/>
          <p:cNvSpPr>
            <a:spLocks noChangeShapeType="1"/>
          </p:cNvSpPr>
          <p:nvPr/>
        </p:nvSpPr>
        <p:spPr bwMode="auto">
          <a:xfrm flipV="1">
            <a:off x="3835400" y="5143500"/>
            <a:ext cx="1701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63" name="Line 131"/>
          <p:cNvSpPr>
            <a:spLocks noChangeShapeType="1"/>
          </p:cNvSpPr>
          <p:nvPr/>
        </p:nvSpPr>
        <p:spPr bwMode="auto">
          <a:xfrm>
            <a:off x="3849688" y="2173288"/>
            <a:ext cx="1447800" cy="58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64" name="Line 132"/>
          <p:cNvSpPr>
            <a:spLocks noChangeShapeType="1"/>
          </p:cNvSpPr>
          <p:nvPr/>
        </p:nvSpPr>
        <p:spPr bwMode="auto">
          <a:xfrm>
            <a:off x="3378200" y="4344988"/>
            <a:ext cx="1930400" cy="3032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65" name="Line 133"/>
          <p:cNvSpPr>
            <a:spLocks noChangeShapeType="1"/>
          </p:cNvSpPr>
          <p:nvPr/>
        </p:nvSpPr>
        <p:spPr bwMode="auto">
          <a:xfrm flipV="1">
            <a:off x="5765800" y="4343400"/>
            <a:ext cx="266700" cy="1244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66" name="Line 134"/>
          <p:cNvSpPr>
            <a:spLocks noChangeShapeType="1"/>
          </p:cNvSpPr>
          <p:nvPr/>
        </p:nvSpPr>
        <p:spPr bwMode="auto">
          <a:xfrm flipV="1">
            <a:off x="5537200" y="5581650"/>
            <a:ext cx="228600" cy="1206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67" name="Line 135"/>
          <p:cNvSpPr>
            <a:spLocks noChangeShapeType="1"/>
          </p:cNvSpPr>
          <p:nvPr/>
        </p:nvSpPr>
        <p:spPr bwMode="auto">
          <a:xfrm>
            <a:off x="5448300" y="2159000"/>
            <a:ext cx="488950" cy="127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0970" name="Group 138"/>
          <p:cNvGrpSpPr>
            <a:grpSpLocks/>
          </p:cNvGrpSpPr>
          <p:nvPr/>
        </p:nvGrpSpPr>
        <p:grpSpPr bwMode="auto">
          <a:xfrm>
            <a:off x="2867025" y="3551238"/>
            <a:ext cx="600075" cy="496887"/>
            <a:chOff x="589" y="2670"/>
            <a:chExt cx="378" cy="297"/>
          </a:xfrm>
        </p:grpSpPr>
        <p:sp>
          <p:nvSpPr>
            <p:cNvPr id="22614" name="Rectangle 139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5" name="Text Box 140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120973" name="Oval 141"/>
          <p:cNvSpPr>
            <a:spLocks noChangeArrowheads="1"/>
          </p:cNvSpPr>
          <p:nvPr/>
        </p:nvSpPr>
        <p:spPr bwMode="auto">
          <a:xfrm>
            <a:off x="5289550" y="4283075"/>
            <a:ext cx="336550" cy="295275"/>
          </a:xfrm>
          <a:prstGeom prst="ellipse">
            <a:avLst/>
          </a:prstGeom>
          <a:solidFill>
            <a:srgbClr val="FF00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975" name="Oval 143"/>
          <p:cNvSpPr>
            <a:spLocks noChangeArrowheads="1"/>
          </p:cNvSpPr>
          <p:nvPr/>
        </p:nvSpPr>
        <p:spPr bwMode="auto">
          <a:xfrm>
            <a:off x="5243513" y="3457575"/>
            <a:ext cx="419100" cy="844550"/>
          </a:xfrm>
          <a:prstGeom prst="ellipse">
            <a:avLst/>
          </a:prstGeom>
          <a:solidFill>
            <a:srgbClr val="3366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976" name="Line 144"/>
          <p:cNvSpPr>
            <a:spLocks noChangeShapeType="1"/>
          </p:cNvSpPr>
          <p:nvPr/>
        </p:nvSpPr>
        <p:spPr bwMode="auto">
          <a:xfrm flipV="1">
            <a:off x="5619750" y="3141663"/>
            <a:ext cx="928688" cy="1252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77" name="Line 145"/>
          <p:cNvSpPr>
            <a:spLocks noChangeShapeType="1"/>
          </p:cNvSpPr>
          <p:nvPr/>
        </p:nvSpPr>
        <p:spPr bwMode="auto">
          <a:xfrm flipV="1">
            <a:off x="5924550" y="3143250"/>
            <a:ext cx="614363" cy="692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78" name="Line 146"/>
          <p:cNvSpPr>
            <a:spLocks noChangeShapeType="1"/>
          </p:cNvSpPr>
          <p:nvPr/>
        </p:nvSpPr>
        <p:spPr bwMode="auto">
          <a:xfrm>
            <a:off x="4699000" y="3673475"/>
            <a:ext cx="527050" cy="1587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984" name="Oval 152"/>
          <p:cNvSpPr>
            <a:spLocks noChangeArrowheads="1"/>
          </p:cNvSpPr>
          <p:nvPr/>
        </p:nvSpPr>
        <p:spPr bwMode="auto">
          <a:xfrm>
            <a:off x="5292725" y="3160713"/>
            <a:ext cx="336550" cy="314325"/>
          </a:xfrm>
          <a:prstGeom prst="ellipse">
            <a:avLst/>
          </a:prstGeom>
          <a:solidFill>
            <a:srgbClr val="FF00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985" name="Oval 153"/>
          <p:cNvSpPr>
            <a:spLocks noChangeArrowheads="1"/>
          </p:cNvSpPr>
          <p:nvPr/>
        </p:nvSpPr>
        <p:spPr bwMode="auto">
          <a:xfrm>
            <a:off x="5597525" y="3717925"/>
            <a:ext cx="336550" cy="304800"/>
          </a:xfrm>
          <a:prstGeom prst="ellipse">
            <a:avLst/>
          </a:prstGeom>
          <a:solidFill>
            <a:srgbClr val="FF00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986" name="Line 154"/>
          <p:cNvSpPr>
            <a:spLocks noChangeShapeType="1"/>
          </p:cNvSpPr>
          <p:nvPr/>
        </p:nvSpPr>
        <p:spPr bwMode="auto">
          <a:xfrm flipV="1">
            <a:off x="5624513" y="3154363"/>
            <a:ext cx="927100" cy="1412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610" name="Group 149"/>
          <p:cNvGrpSpPr>
            <a:grpSpLocks/>
          </p:cNvGrpSpPr>
          <p:nvPr/>
        </p:nvGrpSpPr>
        <p:grpSpPr bwMode="auto">
          <a:xfrm>
            <a:off x="6523038" y="2695575"/>
            <a:ext cx="442912" cy="460375"/>
            <a:chOff x="3796" y="2871"/>
            <a:chExt cx="279" cy="297"/>
          </a:xfrm>
        </p:grpSpPr>
        <p:sp>
          <p:nvSpPr>
            <p:cNvPr id="22612" name="Rectangle 15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3" name="Text Box 15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pic>
        <p:nvPicPr>
          <p:cNvPr id="22611" name="Picture 155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0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2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2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962" grpId="0" animBg="1"/>
      <p:bldP spid="120963" grpId="0" animBg="1"/>
      <p:bldP spid="120964" grpId="0" animBg="1"/>
      <p:bldP spid="120965" grpId="0" animBg="1"/>
      <p:bldP spid="120966" grpId="0" animBg="1"/>
      <p:bldP spid="120967" grpId="0" animBg="1"/>
      <p:bldP spid="120973" grpId="0" animBg="1"/>
      <p:bldP spid="120975" grpId="0" animBg="1"/>
      <p:bldP spid="120976" grpId="0" animBg="1"/>
      <p:bldP spid="120977" grpId="0" animBg="1"/>
      <p:bldP spid="120978" grpId="0" animBg="1"/>
      <p:bldP spid="120984" grpId="0" animBg="1"/>
      <p:bldP spid="120985" grpId="0" animBg="1"/>
      <p:bldP spid="12098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652463" y="1060450"/>
            <a:ext cx="16398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Double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588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93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26994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26995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26996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26997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26998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26999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064000" y="5829300"/>
            <a:ext cx="39116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990099"/>
              </a:solidFill>
            </a:endParaRPr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14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7015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7016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7017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7018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3595" name="Group 43"/>
          <p:cNvGrpSpPr>
            <a:grpSpLocks/>
          </p:cNvGrpSpPr>
          <p:nvPr/>
        </p:nvGrpSpPr>
        <p:grpSpPr bwMode="auto">
          <a:xfrm>
            <a:off x="5210175" y="5989638"/>
            <a:ext cx="204788" cy="730250"/>
            <a:chOff x="3204" y="3720"/>
            <a:chExt cx="113" cy="420"/>
          </a:xfrm>
        </p:grpSpPr>
        <p:grpSp>
          <p:nvGrpSpPr>
            <p:cNvPr id="23668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3673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74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69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96" name="Group 51"/>
          <p:cNvGrpSpPr>
            <a:grpSpLocks/>
          </p:cNvGrpSpPr>
          <p:nvPr/>
        </p:nvGrpSpPr>
        <p:grpSpPr bwMode="auto">
          <a:xfrm>
            <a:off x="5168900" y="5932488"/>
            <a:ext cx="268288" cy="571500"/>
            <a:chOff x="3248" y="3589"/>
            <a:chExt cx="169" cy="360"/>
          </a:xfrm>
        </p:grpSpPr>
        <p:sp>
          <p:nvSpPr>
            <p:cNvPr id="23665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3667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97" name="Group 55"/>
          <p:cNvGrpSpPr>
            <a:grpSpLocks/>
          </p:cNvGrpSpPr>
          <p:nvPr/>
        </p:nvGrpSpPr>
        <p:grpSpPr bwMode="auto">
          <a:xfrm>
            <a:off x="4357688" y="5981700"/>
            <a:ext cx="192087" cy="730250"/>
            <a:chOff x="3204" y="3720"/>
            <a:chExt cx="113" cy="420"/>
          </a:xfrm>
        </p:grpSpPr>
        <p:grpSp>
          <p:nvGrpSpPr>
            <p:cNvPr id="23658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3663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59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0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2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98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40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27041" name="Text Box 65"/>
          <p:cNvSpPr txBox="1">
            <a:spLocks noChangeArrowheads="1"/>
          </p:cNvSpPr>
          <p:nvPr/>
        </p:nvSpPr>
        <p:spPr bwMode="auto">
          <a:xfrm>
            <a:off x="26416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 Keys</a:t>
            </a:r>
          </a:p>
        </p:txBody>
      </p:sp>
      <p:grpSp>
        <p:nvGrpSpPr>
          <p:cNvPr id="23601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3656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7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23602" name="Group 69"/>
          <p:cNvGrpSpPr>
            <a:grpSpLocks/>
          </p:cNvGrpSpPr>
          <p:nvPr/>
        </p:nvGrpSpPr>
        <p:grpSpPr bwMode="auto">
          <a:xfrm>
            <a:off x="4268788" y="3943350"/>
            <a:ext cx="442912" cy="471488"/>
            <a:chOff x="3796" y="2871"/>
            <a:chExt cx="279" cy="297"/>
          </a:xfrm>
        </p:grpSpPr>
        <p:sp>
          <p:nvSpPr>
            <p:cNvPr id="23654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3603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3652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3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3604" name="Group 78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3650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1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3605" name="Group 81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3648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9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27060" name="Group 84"/>
          <p:cNvGrpSpPr>
            <a:grpSpLocks/>
          </p:cNvGrpSpPr>
          <p:nvPr/>
        </p:nvGrpSpPr>
        <p:grpSpPr bwMode="auto">
          <a:xfrm>
            <a:off x="2865438" y="3089275"/>
            <a:ext cx="600075" cy="496888"/>
            <a:chOff x="589" y="2670"/>
            <a:chExt cx="378" cy="297"/>
          </a:xfrm>
        </p:grpSpPr>
        <p:sp>
          <p:nvSpPr>
            <p:cNvPr id="23646" name="Rectangle 8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7" name="Text Box 8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3607" name="Rectangle 87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8" name="Oval 88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9" name="Oval 89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0" name="Oval 90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1" name="Oval 91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2" name="Oval 92"/>
          <p:cNvSpPr>
            <a:spLocks noChangeAspect="1" noChangeArrowheads="1"/>
          </p:cNvSpPr>
          <p:nvPr/>
        </p:nvSpPr>
        <p:spPr bwMode="auto">
          <a:xfrm>
            <a:off x="56515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613" name="Oval 93"/>
          <p:cNvSpPr>
            <a:spLocks noChangeAspect="1" noChangeArrowheads="1"/>
          </p:cNvSpPr>
          <p:nvPr/>
        </p:nvSpPr>
        <p:spPr bwMode="auto">
          <a:xfrm>
            <a:off x="5627688" y="48561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3614" name="Group 94"/>
          <p:cNvGrpSpPr>
            <a:grpSpLocks noChangeAspect="1"/>
          </p:cNvGrpSpPr>
          <p:nvPr/>
        </p:nvGrpSpPr>
        <p:grpSpPr bwMode="auto">
          <a:xfrm>
            <a:off x="5972175" y="3757613"/>
            <a:ext cx="542925" cy="336550"/>
            <a:chOff x="3058" y="2951"/>
            <a:chExt cx="428" cy="264"/>
          </a:xfrm>
        </p:grpSpPr>
        <p:sp>
          <p:nvSpPr>
            <p:cNvPr id="23644" name="Oval 95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" name="Text Box 96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3615" name="Group 97"/>
          <p:cNvGrpSpPr>
            <a:grpSpLocks noChangeAspect="1"/>
          </p:cNvGrpSpPr>
          <p:nvPr/>
        </p:nvGrpSpPr>
        <p:grpSpPr bwMode="auto">
          <a:xfrm>
            <a:off x="5614988" y="2652713"/>
            <a:ext cx="287337" cy="336550"/>
            <a:chOff x="3264" y="1559"/>
            <a:chExt cx="226" cy="264"/>
          </a:xfrm>
        </p:grpSpPr>
        <p:sp>
          <p:nvSpPr>
            <p:cNvPr id="23642" name="Oval 98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3" name="Text Box 99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3616" name="Group 100"/>
          <p:cNvGrpSpPr>
            <a:grpSpLocks noChangeAspect="1"/>
          </p:cNvGrpSpPr>
          <p:nvPr/>
        </p:nvGrpSpPr>
        <p:grpSpPr bwMode="auto">
          <a:xfrm>
            <a:off x="5337175" y="2325688"/>
            <a:ext cx="274638" cy="336550"/>
            <a:chOff x="3855" y="2096"/>
            <a:chExt cx="217" cy="264"/>
          </a:xfrm>
        </p:grpSpPr>
        <p:sp>
          <p:nvSpPr>
            <p:cNvPr id="23640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1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3617" name="Group 103"/>
          <p:cNvGrpSpPr>
            <a:grpSpLocks noChangeAspect="1"/>
          </p:cNvGrpSpPr>
          <p:nvPr/>
        </p:nvGrpSpPr>
        <p:grpSpPr bwMode="auto">
          <a:xfrm>
            <a:off x="5337175" y="5233988"/>
            <a:ext cx="274638" cy="336550"/>
            <a:chOff x="3855" y="2096"/>
            <a:chExt cx="217" cy="264"/>
          </a:xfrm>
        </p:grpSpPr>
        <p:sp>
          <p:nvSpPr>
            <p:cNvPr id="23638" name="Oval 10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9" name="Text Box 10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3618" name="Group 106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3632" name="AutoShape 107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3" name="Line 108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Line 109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Line 110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Line 111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Line 112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7089" name="Line 113"/>
          <p:cNvSpPr>
            <a:spLocks noChangeShapeType="1"/>
          </p:cNvSpPr>
          <p:nvPr/>
        </p:nvSpPr>
        <p:spPr bwMode="auto">
          <a:xfrm flipV="1">
            <a:off x="3835400" y="5359400"/>
            <a:ext cx="14478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90" name="Line 114"/>
          <p:cNvSpPr>
            <a:spLocks noChangeShapeType="1"/>
          </p:cNvSpPr>
          <p:nvPr/>
        </p:nvSpPr>
        <p:spPr bwMode="auto">
          <a:xfrm>
            <a:off x="3849688" y="2173288"/>
            <a:ext cx="1435100" cy="2921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91" name="Line 115"/>
          <p:cNvSpPr>
            <a:spLocks noChangeShapeType="1"/>
          </p:cNvSpPr>
          <p:nvPr/>
        </p:nvSpPr>
        <p:spPr bwMode="auto">
          <a:xfrm flipV="1">
            <a:off x="3381375" y="2806700"/>
            <a:ext cx="2193925" cy="512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92" name="Line 116"/>
          <p:cNvSpPr>
            <a:spLocks noChangeShapeType="1"/>
          </p:cNvSpPr>
          <p:nvPr/>
        </p:nvSpPr>
        <p:spPr bwMode="auto">
          <a:xfrm flipV="1">
            <a:off x="5537200" y="5092700"/>
            <a:ext cx="1905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94" name="Line 118"/>
          <p:cNvSpPr>
            <a:spLocks noChangeShapeType="1"/>
          </p:cNvSpPr>
          <p:nvPr/>
        </p:nvSpPr>
        <p:spPr bwMode="auto">
          <a:xfrm>
            <a:off x="5702300" y="2222500"/>
            <a:ext cx="596900" cy="1511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95" name="Line 119"/>
          <p:cNvSpPr>
            <a:spLocks noChangeShapeType="1"/>
          </p:cNvSpPr>
          <p:nvPr/>
        </p:nvSpPr>
        <p:spPr bwMode="auto">
          <a:xfrm>
            <a:off x="5537200" y="2146300"/>
            <a:ext cx="177800" cy="88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7096" name="Group 120"/>
          <p:cNvGrpSpPr>
            <a:grpSpLocks/>
          </p:cNvGrpSpPr>
          <p:nvPr/>
        </p:nvGrpSpPr>
        <p:grpSpPr bwMode="auto">
          <a:xfrm>
            <a:off x="2867025" y="3551238"/>
            <a:ext cx="600075" cy="496887"/>
            <a:chOff x="589" y="2670"/>
            <a:chExt cx="378" cy="297"/>
          </a:xfrm>
        </p:grpSpPr>
        <p:sp>
          <p:nvSpPr>
            <p:cNvPr id="23630" name="Rectangle 121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1" name="Text Box 122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23626" name="Group 125"/>
          <p:cNvGrpSpPr>
            <a:grpSpLocks/>
          </p:cNvGrpSpPr>
          <p:nvPr/>
        </p:nvGrpSpPr>
        <p:grpSpPr bwMode="auto">
          <a:xfrm>
            <a:off x="6484938" y="2998788"/>
            <a:ext cx="442912" cy="460375"/>
            <a:chOff x="3796" y="2871"/>
            <a:chExt cx="279" cy="297"/>
          </a:xfrm>
        </p:grpSpPr>
        <p:sp>
          <p:nvSpPr>
            <p:cNvPr id="23628" name="Rectangle 12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9" name="Text Box 12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pic>
        <p:nvPicPr>
          <p:cNvPr id="23627" name="Picture 128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7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27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89" grpId="0" animBg="1"/>
      <p:bldP spid="127090" grpId="0" animBg="1"/>
      <p:bldP spid="127091" grpId="0" animBg="1"/>
      <p:bldP spid="127092" grpId="0" animBg="1"/>
      <p:bldP spid="127094" grpId="0" animBg="1"/>
      <p:bldP spid="12709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652463" y="1060450"/>
            <a:ext cx="196215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Trips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Formation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7588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45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24947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24949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24951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4064000" y="5829300"/>
            <a:ext cx="39116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990099"/>
              </a:solidFill>
            </a:endParaRP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66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4967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4968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4969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4970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4619" name="Group 43"/>
          <p:cNvGrpSpPr>
            <a:grpSpLocks/>
          </p:cNvGrpSpPr>
          <p:nvPr/>
        </p:nvGrpSpPr>
        <p:grpSpPr bwMode="auto">
          <a:xfrm>
            <a:off x="5219700" y="5969000"/>
            <a:ext cx="204788" cy="730250"/>
            <a:chOff x="3204" y="3720"/>
            <a:chExt cx="113" cy="420"/>
          </a:xfrm>
        </p:grpSpPr>
        <p:grpSp>
          <p:nvGrpSpPr>
            <p:cNvPr id="24692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4697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8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93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4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5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6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620" name="Group 51"/>
          <p:cNvGrpSpPr>
            <a:grpSpLocks/>
          </p:cNvGrpSpPr>
          <p:nvPr/>
        </p:nvGrpSpPr>
        <p:grpSpPr bwMode="auto">
          <a:xfrm>
            <a:off x="5178425" y="5911850"/>
            <a:ext cx="268288" cy="571500"/>
            <a:chOff x="3248" y="3589"/>
            <a:chExt cx="169" cy="360"/>
          </a:xfrm>
        </p:grpSpPr>
        <p:sp>
          <p:nvSpPr>
            <p:cNvPr id="24689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90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4691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21" name="Group 55"/>
          <p:cNvGrpSpPr>
            <a:grpSpLocks/>
          </p:cNvGrpSpPr>
          <p:nvPr/>
        </p:nvGrpSpPr>
        <p:grpSpPr bwMode="auto">
          <a:xfrm>
            <a:off x="4367213" y="5961063"/>
            <a:ext cx="192087" cy="730250"/>
            <a:chOff x="3204" y="3720"/>
            <a:chExt cx="113" cy="420"/>
          </a:xfrm>
        </p:grpSpPr>
        <p:grpSp>
          <p:nvGrpSpPr>
            <p:cNvPr id="24682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4687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88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83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4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5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6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2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92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24993" name="Text Box 65"/>
          <p:cNvSpPr txBox="1">
            <a:spLocks noChangeArrowheads="1"/>
          </p:cNvSpPr>
          <p:nvPr/>
        </p:nvSpPr>
        <p:spPr bwMode="auto">
          <a:xfrm>
            <a:off x="26416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 Keys</a:t>
            </a:r>
          </a:p>
        </p:txBody>
      </p:sp>
      <p:grpSp>
        <p:nvGrpSpPr>
          <p:cNvPr id="24625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4680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81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24626" name="Group 69"/>
          <p:cNvGrpSpPr>
            <a:grpSpLocks/>
          </p:cNvGrpSpPr>
          <p:nvPr/>
        </p:nvGrpSpPr>
        <p:grpSpPr bwMode="auto">
          <a:xfrm>
            <a:off x="4268788" y="3943350"/>
            <a:ext cx="442912" cy="471488"/>
            <a:chOff x="3796" y="2871"/>
            <a:chExt cx="279" cy="297"/>
          </a:xfrm>
        </p:grpSpPr>
        <p:sp>
          <p:nvSpPr>
            <p:cNvPr id="24678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9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4627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4676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7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4628" name="Group 75"/>
          <p:cNvGrpSpPr>
            <a:grpSpLocks/>
          </p:cNvGrpSpPr>
          <p:nvPr/>
        </p:nvGrpSpPr>
        <p:grpSpPr bwMode="auto">
          <a:xfrm>
            <a:off x="6484938" y="2998788"/>
            <a:ext cx="442912" cy="460375"/>
            <a:chOff x="3796" y="2871"/>
            <a:chExt cx="279" cy="297"/>
          </a:xfrm>
        </p:grpSpPr>
        <p:sp>
          <p:nvSpPr>
            <p:cNvPr id="24674" name="Rectangle 7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5" name="Text Box 7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24629" name="Group 78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4672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3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4630" name="Group 81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4670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71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25012" name="Group 84"/>
          <p:cNvGrpSpPr>
            <a:grpSpLocks/>
          </p:cNvGrpSpPr>
          <p:nvPr/>
        </p:nvGrpSpPr>
        <p:grpSpPr bwMode="auto">
          <a:xfrm>
            <a:off x="2865438" y="3067050"/>
            <a:ext cx="600075" cy="496888"/>
            <a:chOff x="589" y="2670"/>
            <a:chExt cx="378" cy="297"/>
          </a:xfrm>
        </p:grpSpPr>
        <p:sp>
          <p:nvSpPr>
            <p:cNvPr id="24668" name="Rectangle 8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9" name="Text Box 8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4632" name="Rectangle 87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3" name="Oval 88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4" name="Oval 89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5" name="Oval 90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6" name="Oval 91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7" name="Oval 92"/>
          <p:cNvSpPr>
            <a:spLocks noChangeAspect="1" noChangeArrowheads="1"/>
          </p:cNvSpPr>
          <p:nvPr/>
        </p:nvSpPr>
        <p:spPr bwMode="auto">
          <a:xfrm>
            <a:off x="56515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638" name="Oval 93"/>
          <p:cNvSpPr>
            <a:spLocks noChangeAspect="1" noChangeArrowheads="1"/>
          </p:cNvSpPr>
          <p:nvPr/>
        </p:nvSpPr>
        <p:spPr bwMode="auto">
          <a:xfrm>
            <a:off x="5348288" y="52371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4639" name="Group 94"/>
          <p:cNvGrpSpPr>
            <a:grpSpLocks noChangeAspect="1"/>
          </p:cNvGrpSpPr>
          <p:nvPr/>
        </p:nvGrpSpPr>
        <p:grpSpPr bwMode="auto">
          <a:xfrm>
            <a:off x="5311775" y="4849813"/>
            <a:ext cx="542925" cy="336550"/>
            <a:chOff x="3058" y="2951"/>
            <a:chExt cx="428" cy="264"/>
          </a:xfrm>
        </p:grpSpPr>
        <p:sp>
          <p:nvSpPr>
            <p:cNvPr id="24666" name="Oval 95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7" name="Text Box 96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4640" name="Group 97"/>
          <p:cNvGrpSpPr>
            <a:grpSpLocks noChangeAspect="1"/>
          </p:cNvGrpSpPr>
          <p:nvPr/>
        </p:nvGrpSpPr>
        <p:grpSpPr bwMode="auto">
          <a:xfrm>
            <a:off x="5335588" y="2652713"/>
            <a:ext cx="287337" cy="336550"/>
            <a:chOff x="3264" y="1559"/>
            <a:chExt cx="226" cy="264"/>
          </a:xfrm>
        </p:grpSpPr>
        <p:sp>
          <p:nvSpPr>
            <p:cNvPr id="24664" name="Oval 98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5" name="Text Box 99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4641" name="Group 100"/>
          <p:cNvGrpSpPr>
            <a:grpSpLocks noChangeAspect="1"/>
          </p:cNvGrpSpPr>
          <p:nvPr/>
        </p:nvGrpSpPr>
        <p:grpSpPr bwMode="auto">
          <a:xfrm>
            <a:off x="5603875" y="2312988"/>
            <a:ext cx="274638" cy="336550"/>
            <a:chOff x="3855" y="2096"/>
            <a:chExt cx="217" cy="264"/>
          </a:xfrm>
        </p:grpSpPr>
        <p:sp>
          <p:nvSpPr>
            <p:cNvPr id="24662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3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4642" name="Group 103"/>
          <p:cNvGrpSpPr>
            <a:grpSpLocks noChangeAspect="1"/>
          </p:cNvGrpSpPr>
          <p:nvPr/>
        </p:nvGrpSpPr>
        <p:grpSpPr bwMode="auto">
          <a:xfrm>
            <a:off x="5591175" y="2884488"/>
            <a:ext cx="274638" cy="336550"/>
            <a:chOff x="3855" y="2096"/>
            <a:chExt cx="217" cy="264"/>
          </a:xfrm>
        </p:grpSpPr>
        <p:sp>
          <p:nvSpPr>
            <p:cNvPr id="24660" name="Oval 10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1" name="Text Box 10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4643" name="Group 106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4654" name="AutoShape 107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5" name="Line 108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Line 109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7" name="Line 110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8" name="Line 111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9" name="Line 112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5041" name="Line 113"/>
          <p:cNvSpPr>
            <a:spLocks noChangeShapeType="1"/>
          </p:cNvSpPr>
          <p:nvPr/>
        </p:nvSpPr>
        <p:spPr bwMode="auto">
          <a:xfrm flipV="1">
            <a:off x="3835400" y="5372100"/>
            <a:ext cx="14732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2" name="Line 114"/>
          <p:cNvSpPr>
            <a:spLocks noChangeShapeType="1"/>
          </p:cNvSpPr>
          <p:nvPr/>
        </p:nvSpPr>
        <p:spPr bwMode="auto">
          <a:xfrm>
            <a:off x="3849688" y="2173288"/>
            <a:ext cx="1701800" cy="254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3" name="Line 115"/>
          <p:cNvSpPr>
            <a:spLocks noChangeShapeType="1"/>
          </p:cNvSpPr>
          <p:nvPr/>
        </p:nvSpPr>
        <p:spPr bwMode="auto">
          <a:xfrm flipV="1">
            <a:off x="3346090" y="3028541"/>
            <a:ext cx="2360256" cy="28774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4" name="Line 116"/>
          <p:cNvSpPr>
            <a:spLocks noChangeShapeType="1"/>
          </p:cNvSpPr>
          <p:nvPr/>
        </p:nvSpPr>
        <p:spPr bwMode="auto">
          <a:xfrm flipH="1" flipV="1">
            <a:off x="5702300" y="5105400"/>
            <a:ext cx="63500" cy="48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5" name="Line 117"/>
          <p:cNvSpPr>
            <a:spLocks noChangeShapeType="1"/>
          </p:cNvSpPr>
          <p:nvPr/>
        </p:nvSpPr>
        <p:spPr bwMode="auto">
          <a:xfrm flipV="1">
            <a:off x="5537200" y="5575300"/>
            <a:ext cx="234950" cy="127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46" name="Line 118"/>
          <p:cNvSpPr>
            <a:spLocks noChangeShapeType="1"/>
          </p:cNvSpPr>
          <p:nvPr/>
        </p:nvSpPr>
        <p:spPr bwMode="auto">
          <a:xfrm flipH="1">
            <a:off x="5467363" y="2159000"/>
            <a:ext cx="31737" cy="63139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5047" name="Group 119"/>
          <p:cNvGrpSpPr>
            <a:grpSpLocks/>
          </p:cNvGrpSpPr>
          <p:nvPr/>
        </p:nvGrpSpPr>
        <p:grpSpPr bwMode="auto">
          <a:xfrm>
            <a:off x="2867025" y="3551238"/>
            <a:ext cx="600075" cy="496887"/>
            <a:chOff x="589" y="2670"/>
            <a:chExt cx="378" cy="297"/>
          </a:xfrm>
        </p:grpSpPr>
        <p:sp>
          <p:nvSpPr>
            <p:cNvPr id="24652" name="Rectangle 120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3" name="Text Box 121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pic>
        <p:nvPicPr>
          <p:cNvPr id="24651" name="Picture 124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5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5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041" grpId="0" animBg="1"/>
      <p:bldP spid="125042" grpId="0" animBg="1"/>
      <p:bldP spid="125043" grpId="0" animBg="1"/>
      <p:bldP spid="125044" grpId="0" animBg="1"/>
      <p:bldP spid="125045" grpId="0" animBg="1"/>
      <p:bldP spid="1250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652463" y="1060450"/>
            <a:ext cx="21478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Double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Tight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7588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Rectangle 10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Rectangle 11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Rectangle 12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5292725" y="19589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97" name="Text Box 17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22898" name="Text Box 18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22899" name="Text Box 19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22900" name="Text Box 20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22901" name="Text Box 21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22902" name="Text Box 22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22903" name="Text Box 23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4064000" y="5829300"/>
            <a:ext cx="39116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990099"/>
              </a:solidFill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8" name="Text Box 38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2919" name="Text Box 39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2920" name="Text Box 40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2921" name="Text Box 41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22922" name="Text Box 42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5643" name="Group 43"/>
          <p:cNvGrpSpPr>
            <a:grpSpLocks/>
          </p:cNvGrpSpPr>
          <p:nvPr/>
        </p:nvGrpSpPr>
        <p:grpSpPr bwMode="auto">
          <a:xfrm>
            <a:off x="5210175" y="5948363"/>
            <a:ext cx="204788" cy="730250"/>
            <a:chOff x="3204" y="3720"/>
            <a:chExt cx="113" cy="420"/>
          </a:xfrm>
        </p:grpSpPr>
        <p:grpSp>
          <p:nvGrpSpPr>
            <p:cNvPr id="25716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5721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2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717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8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9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0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44" name="Group 51"/>
          <p:cNvGrpSpPr>
            <a:grpSpLocks/>
          </p:cNvGrpSpPr>
          <p:nvPr/>
        </p:nvGrpSpPr>
        <p:grpSpPr bwMode="auto">
          <a:xfrm>
            <a:off x="5168900" y="5891213"/>
            <a:ext cx="268288" cy="571500"/>
            <a:chOff x="3248" y="3589"/>
            <a:chExt cx="169" cy="360"/>
          </a:xfrm>
        </p:grpSpPr>
        <p:sp>
          <p:nvSpPr>
            <p:cNvPr id="25713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4" name="Text Box 53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25715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45" name="Group 55"/>
          <p:cNvGrpSpPr>
            <a:grpSpLocks/>
          </p:cNvGrpSpPr>
          <p:nvPr/>
        </p:nvGrpSpPr>
        <p:grpSpPr bwMode="auto">
          <a:xfrm>
            <a:off x="4357688" y="5940425"/>
            <a:ext cx="192087" cy="730250"/>
            <a:chOff x="3204" y="3720"/>
            <a:chExt cx="113" cy="420"/>
          </a:xfrm>
        </p:grpSpPr>
        <p:grpSp>
          <p:nvGrpSpPr>
            <p:cNvPr id="25706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5711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12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707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8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9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0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46" name="Rectangle 63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4" name="Text Box 64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22945" name="Text Box 65"/>
          <p:cNvSpPr txBox="1">
            <a:spLocks noChangeArrowheads="1"/>
          </p:cNvSpPr>
          <p:nvPr/>
        </p:nvSpPr>
        <p:spPr bwMode="auto">
          <a:xfrm>
            <a:off x="26416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 Keys</a:t>
            </a:r>
          </a:p>
        </p:txBody>
      </p:sp>
      <p:grpSp>
        <p:nvGrpSpPr>
          <p:cNvPr id="25649" name="Group 6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5704" name="Rectangle 6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5" name="Text Box 6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25650" name="Group 69"/>
          <p:cNvGrpSpPr>
            <a:grpSpLocks/>
          </p:cNvGrpSpPr>
          <p:nvPr/>
        </p:nvGrpSpPr>
        <p:grpSpPr bwMode="auto">
          <a:xfrm>
            <a:off x="4268788" y="3943350"/>
            <a:ext cx="442912" cy="471488"/>
            <a:chOff x="3796" y="2871"/>
            <a:chExt cx="279" cy="297"/>
          </a:xfrm>
        </p:grpSpPr>
        <p:sp>
          <p:nvSpPr>
            <p:cNvPr id="25702" name="Rectangle 7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3" name="Text Box 7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5651" name="Group 7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5700" name="Rectangle 7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1" name="Text Box 7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5652" name="Group 75"/>
          <p:cNvGrpSpPr>
            <a:grpSpLocks/>
          </p:cNvGrpSpPr>
          <p:nvPr/>
        </p:nvGrpSpPr>
        <p:grpSpPr bwMode="auto">
          <a:xfrm>
            <a:off x="6475413" y="2719388"/>
            <a:ext cx="442912" cy="471487"/>
            <a:chOff x="3796" y="2871"/>
            <a:chExt cx="279" cy="297"/>
          </a:xfrm>
        </p:grpSpPr>
        <p:sp>
          <p:nvSpPr>
            <p:cNvPr id="25698" name="Rectangle 7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9" name="Text Box 7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25653" name="Group 78"/>
          <p:cNvGrpSpPr>
            <a:grpSpLocks/>
          </p:cNvGrpSpPr>
          <p:nvPr/>
        </p:nvGrpSpPr>
        <p:grpSpPr bwMode="auto">
          <a:xfrm>
            <a:off x="5002213" y="5588000"/>
            <a:ext cx="612775" cy="457200"/>
            <a:chOff x="2359" y="3560"/>
            <a:chExt cx="386" cy="288"/>
          </a:xfrm>
        </p:grpSpPr>
        <p:sp>
          <p:nvSpPr>
            <p:cNvPr id="25696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7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5654" name="Group 81"/>
          <p:cNvGrpSpPr>
            <a:grpSpLocks/>
          </p:cNvGrpSpPr>
          <p:nvPr/>
        </p:nvGrpSpPr>
        <p:grpSpPr bwMode="auto">
          <a:xfrm>
            <a:off x="5035550" y="1685925"/>
            <a:ext cx="695325" cy="471488"/>
            <a:chOff x="598" y="1763"/>
            <a:chExt cx="438" cy="297"/>
          </a:xfrm>
        </p:grpSpPr>
        <p:sp>
          <p:nvSpPr>
            <p:cNvPr id="25694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5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22964" name="Group 84"/>
          <p:cNvGrpSpPr>
            <a:grpSpLocks/>
          </p:cNvGrpSpPr>
          <p:nvPr/>
        </p:nvGrpSpPr>
        <p:grpSpPr bwMode="auto">
          <a:xfrm>
            <a:off x="2865438" y="3079750"/>
            <a:ext cx="600075" cy="496888"/>
            <a:chOff x="589" y="2670"/>
            <a:chExt cx="378" cy="297"/>
          </a:xfrm>
        </p:grpSpPr>
        <p:sp>
          <p:nvSpPr>
            <p:cNvPr id="25692" name="Rectangle 8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3" name="Text Box 8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5656" name="Rectangle 87"/>
          <p:cNvSpPr>
            <a:spLocks noChangeAspect="1" noChangeArrowheads="1"/>
          </p:cNvSpPr>
          <p:nvPr/>
        </p:nvSpPr>
        <p:spPr bwMode="auto">
          <a:xfrm>
            <a:off x="5346700" y="37592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7" name="Oval 88"/>
          <p:cNvSpPr>
            <a:spLocks noChangeAspect="1" noChangeArrowheads="1"/>
          </p:cNvSpPr>
          <p:nvPr/>
        </p:nvSpPr>
        <p:spPr bwMode="auto">
          <a:xfrm>
            <a:off x="5346700" y="34925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8" name="Oval 89"/>
          <p:cNvSpPr>
            <a:spLocks noChangeAspect="1" noChangeArrowheads="1"/>
          </p:cNvSpPr>
          <p:nvPr/>
        </p:nvSpPr>
        <p:spPr bwMode="auto">
          <a:xfrm>
            <a:off x="5346700" y="3200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9" name="Oval 90"/>
          <p:cNvSpPr>
            <a:spLocks noChangeAspect="1" noChangeArrowheads="1"/>
          </p:cNvSpPr>
          <p:nvPr/>
        </p:nvSpPr>
        <p:spPr bwMode="auto">
          <a:xfrm>
            <a:off x="5346700" y="4038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0" name="Oval 91"/>
          <p:cNvSpPr>
            <a:spLocks noChangeAspect="1" noChangeArrowheads="1"/>
          </p:cNvSpPr>
          <p:nvPr/>
        </p:nvSpPr>
        <p:spPr bwMode="auto">
          <a:xfrm>
            <a:off x="5346700" y="4318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61" name="Oval 92"/>
          <p:cNvSpPr>
            <a:spLocks noChangeAspect="1" noChangeArrowheads="1"/>
          </p:cNvSpPr>
          <p:nvPr/>
        </p:nvSpPr>
        <p:spPr bwMode="auto">
          <a:xfrm>
            <a:off x="5651500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62" name="Oval 93"/>
          <p:cNvSpPr>
            <a:spLocks noChangeAspect="1" noChangeArrowheads="1"/>
          </p:cNvSpPr>
          <p:nvPr/>
        </p:nvSpPr>
        <p:spPr bwMode="auto">
          <a:xfrm>
            <a:off x="6046788" y="37385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5663" name="Group 94"/>
          <p:cNvGrpSpPr>
            <a:grpSpLocks noChangeAspect="1"/>
          </p:cNvGrpSpPr>
          <p:nvPr/>
        </p:nvGrpSpPr>
        <p:grpSpPr bwMode="auto">
          <a:xfrm>
            <a:off x="5083175" y="4570413"/>
            <a:ext cx="542925" cy="336550"/>
            <a:chOff x="3058" y="2951"/>
            <a:chExt cx="428" cy="264"/>
          </a:xfrm>
        </p:grpSpPr>
        <p:sp>
          <p:nvSpPr>
            <p:cNvPr id="25690" name="Oval 95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1" name="Text Box 96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5664" name="Group 97"/>
          <p:cNvGrpSpPr>
            <a:grpSpLocks noChangeAspect="1"/>
          </p:cNvGrpSpPr>
          <p:nvPr/>
        </p:nvGrpSpPr>
        <p:grpSpPr bwMode="auto">
          <a:xfrm>
            <a:off x="5348288" y="2906713"/>
            <a:ext cx="287337" cy="336550"/>
            <a:chOff x="3264" y="1559"/>
            <a:chExt cx="226" cy="264"/>
          </a:xfrm>
        </p:grpSpPr>
        <p:sp>
          <p:nvSpPr>
            <p:cNvPr id="25688" name="Oval 98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9" name="Text Box 99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5665" name="Group 100"/>
          <p:cNvGrpSpPr>
            <a:grpSpLocks noChangeAspect="1"/>
          </p:cNvGrpSpPr>
          <p:nvPr/>
        </p:nvGrpSpPr>
        <p:grpSpPr bwMode="auto">
          <a:xfrm>
            <a:off x="6188075" y="3316288"/>
            <a:ext cx="274638" cy="336550"/>
            <a:chOff x="3855" y="2096"/>
            <a:chExt cx="217" cy="264"/>
          </a:xfrm>
        </p:grpSpPr>
        <p:sp>
          <p:nvSpPr>
            <p:cNvPr id="25686" name="Oval 101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7" name="Text Box 102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5666" name="Group 103"/>
          <p:cNvGrpSpPr>
            <a:grpSpLocks noChangeAspect="1"/>
          </p:cNvGrpSpPr>
          <p:nvPr/>
        </p:nvGrpSpPr>
        <p:grpSpPr bwMode="auto">
          <a:xfrm>
            <a:off x="6226175" y="4065588"/>
            <a:ext cx="274638" cy="336550"/>
            <a:chOff x="3855" y="2096"/>
            <a:chExt cx="217" cy="264"/>
          </a:xfrm>
        </p:grpSpPr>
        <p:sp>
          <p:nvSpPr>
            <p:cNvPr id="25684" name="Oval 104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5" name="Text Box 105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5667" name="Group 106"/>
          <p:cNvGrpSpPr>
            <a:grpSpLocks noChangeAspect="1"/>
          </p:cNvGrpSpPr>
          <p:nvPr/>
        </p:nvGrpSpPr>
        <p:grpSpPr bwMode="auto">
          <a:xfrm>
            <a:off x="5241925" y="3770313"/>
            <a:ext cx="357188" cy="211137"/>
            <a:chOff x="4240" y="2392"/>
            <a:chExt cx="244" cy="144"/>
          </a:xfrm>
        </p:grpSpPr>
        <p:sp>
          <p:nvSpPr>
            <p:cNvPr id="25678" name="AutoShape 107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9" name="Line 108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Line 109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Line 110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111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Line 112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3" name="Line 113"/>
          <p:cNvSpPr>
            <a:spLocks noChangeShapeType="1"/>
          </p:cNvSpPr>
          <p:nvPr/>
        </p:nvSpPr>
        <p:spPr bwMode="auto">
          <a:xfrm flipV="1">
            <a:off x="3835400" y="4787900"/>
            <a:ext cx="1473200" cy="812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4" name="Line 114"/>
          <p:cNvSpPr>
            <a:spLocks noChangeShapeType="1"/>
          </p:cNvSpPr>
          <p:nvPr/>
        </p:nvSpPr>
        <p:spPr bwMode="auto">
          <a:xfrm>
            <a:off x="3849688" y="2173288"/>
            <a:ext cx="1460500" cy="8001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5" name="Line 115"/>
          <p:cNvSpPr>
            <a:spLocks noChangeShapeType="1"/>
          </p:cNvSpPr>
          <p:nvPr/>
        </p:nvSpPr>
        <p:spPr bwMode="auto">
          <a:xfrm flipV="1">
            <a:off x="3390900" y="3060700"/>
            <a:ext cx="1930400" cy="2968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6" name="Line 116"/>
          <p:cNvSpPr>
            <a:spLocks noChangeShapeType="1"/>
          </p:cNvSpPr>
          <p:nvPr/>
        </p:nvSpPr>
        <p:spPr bwMode="auto">
          <a:xfrm flipV="1">
            <a:off x="5549900" y="4343400"/>
            <a:ext cx="711200" cy="1244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8" name="Line 118"/>
          <p:cNvSpPr>
            <a:spLocks noChangeShapeType="1"/>
          </p:cNvSpPr>
          <p:nvPr/>
        </p:nvSpPr>
        <p:spPr bwMode="auto">
          <a:xfrm>
            <a:off x="5448300" y="2159000"/>
            <a:ext cx="635000" cy="157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9" name="Line 119"/>
          <p:cNvSpPr>
            <a:spLocks noChangeShapeType="1"/>
          </p:cNvSpPr>
          <p:nvPr/>
        </p:nvSpPr>
        <p:spPr bwMode="auto">
          <a:xfrm>
            <a:off x="5437188" y="2160588"/>
            <a:ext cx="812800" cy="1155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3000" name="Group 120"/>
          <p:cNvGrpSpPr>
            <a:grpSpLocks/>
          </p:cNvGrpSpPr>
          <p:nvPr/>
        </p:nvGrpSpPr>
        <p:grpSpPr bwMode="auto">
          <a:xfrm>
            <a:off x="2867025" y="3551238"/>
            <a:ext cx="600075" cy="496887"/>
            <a:chOff x="589" y="2670"/>
            <a:chExt cx="378" cy="297"/>
          </a:xfrm>
        </p:grpSpPr>
        <p:sp>
          <p:nvSpPr>
            <p:cNvPr id="25676" name="Rectangle 121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7" name="Text Box 122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pic>
        <p:nvPicPr>
          <p:cNvPr id="25675" name="Picture 125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3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3" grpId="0" animBg="1"/>
      <p:bldP spid="122994" grpId="0" animBg="1"/>
      <p:bldP spid="122995" grpId="0" animBg="1"/>
      <p:bldP spid="122996" grpId="0" animBg="1"/>
      <p:bldP spid="122998" grpId="0" animBg="1"/>
      <p:bldP spid="12299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88963" y="1060450"/>
            <a:ext cx="285273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Punt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33425" y="1933575"/>
            <a:ext cx="81407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>
            <a:off x="5292725" y="19446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00374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6648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Rectangle 26"/>
          <p:cNvSpPr>
            <a:spLocks noChangeArrowheads="1"/>
          </p:cNvSpPr>
          <p:nvPr/>
        </p:nvSpPr>
        <p:spPr bwMode="auto">
          <a:xfrm>
            <a:off x="4064000" y="5829300"/>
            <a:ext cx="43434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Line 30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31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32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33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Line 34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Line 35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Line 36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Line 37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Line 38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9" name="Line 39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0" name="Line 40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41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94" name="Text Box 42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0395" name="Text Box 43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0396" name="Text Box 44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0397" name="Text Box 45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00398" name="Text Box 46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6667" name="Group 64"/>
          <p:cNvGrpSpPr>
            <a:grpSpLocks/>
          </p:cNvGrpSpPr>
          <p:nvPr/>
        </p:nvGrpSpPr>
        <p:grpSpPr bwMode="auto">
          <a:xfrm>
            <a:off x="6061075" y="5981700"/>
            <a:ext cx="204788" cy="730250"/>
            <a:chOff x="3204" y="3720"/>
            <a:chExt cx="113" cy="420"/>
          </a:xfrm>
        </p:grpSpPr>
        <p:grpSp>
          <p:nvGrpSpPr>
            <p:cNvPr id="26756" name="Group 6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6761" name="AutoShape 6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62" name="Oval 6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757" name="Line 6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58" name="Line 6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59" name="Line 7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60" name="Oval 7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68" name="Group 127"/>
          <p:cNvGrpSpPr>
            <a:grpSpLocks/>
          </p:cNvGrpSpPr>
          <p:nvPr/>
        </p:nvGrpSpPr>
        <p:grpSpPr bwMode="auto">
          <a:xfrm>
            <a:off x="6908800" y="5942013"/>
            <a:ext cx="268288" cy="571500"/>
            <a:chOff x="3248" y="3589"/>
            <a:chExt cx="169" cy="360"/>
          </a:xfrm>
        </p:grpSpPr>
        <p:sp>
          <p:nvSpPr>
            <p:cNvPr id="26753" name="Rectangle 7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4" name="Text Box 7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4</a:t>
              </a:r>
            </a:p>
          </p:txBody>
        </p:sp>
        <p:sp>
          <p:nvSpPr>
            <p:cNvPr id="26755" name="Line 7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69" name="Group 76"/>
          <p:cNvGrpSpPr>
            <a:grpSpLocks/>
          </p:cNvGrpSpPr>
          <p:nvPr/>
        </p:nvGrpSpPr>
        <p:grpSpPr bwMode="auto">
          <a:xfrm>
            <a:off x="5208588" y="5973763"/>
            <a:ext cx="192087" cy="730250"/>
            <a:chOff x="3204" y="3720"/>
            <a:chExt cx="113" cy="420"/>
          </a:xfrm>
        </p:grpSpPr>
        <p:grpSp>
          <p:nvGrpSpPr>
            <p:cNvPr id="26746" name="Group 7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6751" name="AutoShape 7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52" name="Oval 7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747" name="Line 8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8" name="Line 8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9" name="Line 8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50" name="Oval 8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70" name="Rectangle 84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437" name="Text Box 85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00447" name="Text Box 95"/>
          <p:cNvSpPr txBox="1">
            <a:spLocks noChangeArrowheads="1"/>
          </p:cNvSpPr>
          <p:nvPr/>
        </p:nvSpPr>
        <p:spPr bwMode="auto">
          <a:xfrm>
            <a:off x="26924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Punt Mechanics</a:t>
            </a:r>
          </a:p>
        </p:txBody>
      </p:sp>
      <p:grpSp>
        <p:nvGrpSpPr>
          <p:cNvPr id="26673" name="Group 124"/>
          <p:cNvGrpSpPr>
            <a:grpSpLocks/>
          </p:cNvGrpSpPr>
          <p:nvPr/>
        </p:nvGrpSpPr>
        <p:grpSpPr bwMode="auto">
          <a:xfrm>
            <a:off x="2890838" y="3332163"/>
            <a:ext cx="600075" cy="496887"/>
            <a:chOff x="589" y="2670"/>
            <a:chExt cx="378" cy="297"/>
          </a:xfrm>
        </p:grpSpPr>
        <p:sp>
          <p:nvSpPr>
            <p:cNvPr id="26744" name="Rectangle 125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5" name="Text Box 126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6674" name="Rectangle 128"/>
          <p:cNvSpPr>
            <a:spLocks noChangeAspect="1" noChangeArrowheads="1"/>
          </p:cNvSpPr>
          <p:nvPr/>
        </p:nvSpPr>
        <p:spPr bwMode="auto">
          <a:xfrm>
            <a:off x="6934200" y="37338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5" name="Oval 129"/>
          <p:cNvSpPr>
            <a:spLocks noChangeAspect="1" noChangeArrowheads="1"/>
          </p:cNvSpPr>
          <p:nvPr/>
        </p:nvSpPr>
        <p:spPr bwMode="auto">
          <a:xfrm>
            <a:off x="7086600" y="34671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6" name="Oval 130"/>
          <p:cNvSpPr>
            <a:spLocks noChangeAspect="1" noChangeArrowheads="1"/>
          </p:cNvSpPr>
          <p:nvPr/>
        </p:nvSpPr>
        <p:spPr bwMode="auto">
          <a:xfrm>
            <a:off x="7086600" y="3175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7" name="Oval 131"/>
          <p:cNvSpPr>
            <a:spLocks noChangeAspect="1" noChangeArrowheads="1"/>
          </p:cNvSpPr>
          <p:nvPr/>
        </p:nvSpPr>
        <p:spPr bwMode="auto">
          <a:xfrm>
            <a:off x="7086600" y="4013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8" name="Oval 132"/>
          <p:cNvSpPr>
            <a:spLocks noChangeAspect="1" noChangeArrowheads="1"/>
          </p:cNvSpPr>
          <p:nvPr/>
        </p:nvSpPr>
        <p:spPr bwMode="auto">
          <a:xfrm>
            <a:off x="7086600" y="42926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9" name="Oval 133"/>
          <p:cNvSpPr>
            <a:spLocks noChangeAspect="1" noChangeArrowheads="1"/>
          </p:cNvSpPr>
          <p:nvPr/>
        </p:nvSpPr>
        <p:spPr bwMode="auto">
          <a:xfrm>
            <a:off x="8429625" y="3759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680" name="Oval 134"/>
          <p:cNvSpPr>
            <a:spLocks noChangeAspect="1" noChangeArrowheads="1"/>
          </p:cNvSpPr>
          <p:nvPr/>
        </p:nvSpPr>
        <p:spPr bwMode="auto">
          <a:xfrm>
            <a:off x="7075488" y="52879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6681" name="Group 135"/>
          <p:cNvGrpSpPr>
            <a:grpSpLocks noChangeAspect="1"/>
          </p:cNvGrpSpPr>
          <p:nvPr/>
        </p:nvGrpSpPr>
        <p:grpSpPr bwMode="auto">
          <a:xfrm>
            <a:off x="6975475" y="4532313"/>
            <a:ext cx="542925" cy="336550"/>
            <a:chOff x="3058" y="2951"/>
            <a:chExt cx="428" cy="264"/>
          </a:xfrm>
        </p:grpSpPr>
        <p:sp>
          <p:nvSpPr>
            <p:cNvPr id="26742" name="Oval 136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3" name="Text Box 137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6682" name="Group 138"/>
          <p:cNvGrpSpPr>
            <a:grpSpLocks noChangeAspect="1"/>
          </p:cNvGrpSpPr>
          <p:nvPr/>
        </p:nvGrpSpPr>
        <p:grpSpPr bwMode="auto">
          <a:xfrm>
            <a:off x="7050088" y="2297113"/>
            <a:ext cx="287337" cy="336550"/>
            <a:chOff x="3264" y="1559"/>
            <a:chExt cx="226" cy="264"/>
          </a:xfrm>
        </p:grpSpPr>
        <p:sp>
          <p:nvSpPr>
            <p:cNvPr id="26740" name="Oval 139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1" name="Text Box 140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6683" name="Group 141"/>
          <p:cNvGrpSpPr>
            <a:grpSpLocks noChangeAspect="1"/>
          </p:cNvGrpSpPr>
          <p:nvPr/>
        </p:nvGrpSpPr>
        <p:grpSpPr bwMode="auto">
          <a:xfrm>
            <a:off x="7254875" y="2909888"/>
            <a:ext cx="274638" cy="336550"/>
            <a:chOff x="3855" y="2096"/>
            <a:chExt cx="217" cy="264"/>
          </a:xfrm>
        </p:grpSpPr>
        <p:sp>
          <p:nvSpPr>
            <p:cNvPr id="26738" name="Oval 142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9" name="Text Box 143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6684" name="Group 144"/>
          <p:cNvGrpSpPr>
            <a:grpSpLocks noChangeAspect="1"/>
          </p:cNvGrpSpPr>
          <p:nvPr/>
        </p:nvGrpSpPr>
        <p:grpSpPr bwMode="auto">
          <a:xfrm>
            <a:off x="7651750" y="3900488"/>
            <a:ext cx="274638" cy="336550"/>
            <a:chOff x="3855" y="2096"/>
            <a:chExt cx="217" cy="264"/>
          </a:xfrm>
        </p:grpSpPr>
        <p:sp>
          <p:nvSpPr>
            <p:cNvPr id="26736" name="Oval 145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7" name="Text Box 146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6685" name="Group 54"/>
          <p:cNvGrpSpPr>
            <a:grpSpLocks noChangeAspect="1"/>
          </p:cNvGrpSpPr>
          <p:nvPr/>
        </p:nvGrpSpPr>
        <p:grpSpPr bwMode="auto">
          <a:xfrm>
            <a:off x="6981825" y="3744913"/>
            <a:ext cx="357188" cy="211137"/>
            <a:chOff x="4240" y="2392"/>
            <a:chExt cx="244" cy="144"/>
          </a:xfrm>
        </p:grpSpPr>
        <p:sp>
          <p:nvSpPr>
            <p:cNvPr id="26730" name="AutoShape 55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1" name="Line 56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2" name="Line 57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3" name="Line 58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4" name="Line 59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5" name="Line 60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499" name="Line 147"/>
          <p:cNvSpPr>
            <a:spLocks noChangeShapeType="1"/>
          </p:cNvSpPr>
          <p:nvPr/>
        </p:nvSpPr>
        <p:spPr bwMode="auto">
          <a:xfrm>
            <a:off x="3454400" y="3636963"/>
            <a:ext cx="355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00" name="Text Box 148"/>
          <p:cNvSpPr txBox="1">
            <a:spLocks noChangeArrowheads="1"/>
          </p:cNvSpPr>
          <p:nvPr/>
        </p:nvSpPr>
        <p:spPr bwMode="auto">
          <a:xfrm>
            <a:off x="4899025" y="3305175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45 Yards</a:t>
            </a:r>
          </a:p>
        </p:txBody>
      </p:sp>
      <p:sp>
        <p:nvSpPr>
          <p:cNvPr id="100501" name="Line 149"/>
          <p:cNvSpPr>
            <a:spLocks noChangeShapeType="1"/>
          </p:cNvSpPr>
          <p:nvPr/>
        </p:nvSpPr>
        <p:spPr bwMode="auto">
          <a:xfrm>
            <a:off x="3621088" y="2262188"/>
            <a:ext cx="340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02" name="Text Box 150"/>
          <p:cNvSpPr txBox="1">
            <a:spLocks noChangeArrowheads="1"/>
          </p:cNvSpPr>
          <p:nvPr/>
        </p:nvSpPr>
        <p:spPr bwMode="auto">
          <a:xfrm>
            <a:off x="4913313" y="19304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40 Yards</a:t>
            </a:r>
          </a:p>
        </p:txBody>
      </p:sp>
      <p:sp>
        <p:nvSpPr>
          <p:cNvPr id="100503" name="Line 151"/>
          <p:cNvSpPr>
            <a:spLocks noChangeShapeType="1"/>
          </p:cNvSpPr>
          <p:nvPr/>
        </p:nvSpPr>
        <p:spPr bwMode="auto">
          <a:xfrm>
            <a:off x="3635375" y="5553075"/>
            <a:ext cx="340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04" name="Text Box 152"/>
          <p:cNvSpPr txBox="1">
            <a:spLocks noChangeArrowheads="1"/>
          </p:cNvSpPr>
          <p:nvPr/>
        </p:nvSpPr>
        <p:spPr bwMode="auto">
          <a:xfrm>
            <a:off x="4914900" y="523398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EA0000"/>
                </a:solidFill>
              </a:rPr>
              <a:t>40 Yards</a:t>
            </a:r>
          </a:p>
        </p:txBody>
      </p:sp>
      <p:sp>
        <p:nvSpPr>
          <p:cNvPr id="26692" name="Line 153"/>
          <p:cNvSpPr>
            <a:spLocks noChangeShapeType="1"/>
          </p:cNvSpPr>
          <p:nvPr/>
        </p:nvSpPr>
        <p:spPr bwMode="auto">
          <a:xfrm>
            <a:off x="7935913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3" name="Line 154"/>
          <p:cNvSpPr>
            <a:spLocks noChangeShapeType="1"/>
          </p:cNvSpPr>
          <p:nvPr/>
        </p:nvSpPr>
        <p:spPr bwMode="auto">
          <a:xfrm>
            <a:off x="7862888" y="32527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4" name="Line 155"/>
          <p:cNvSpPr>
            <a:spLocks noChangeShapeType="1"/>
          </p:cNvSpPr>
          <p:nvPr/>
        </p:nvSpPr>
        <p:spPr bwMode="auto">
          <a:xfrm>
            <a:off x="7862888" y="4548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08" name="Text Box 156"/>
          <p:cNvSpPr txBox="1">
            <a:spLocks noChangeArrowheads="1"/>
          </p:cNvSpPr>
          <p:nvPr/>
        </p:nvSpPr>
        <p:spPr bwMode="auto">
          <a:xfrm>
            <a:off x="7551738" y="49434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00509" name="Text Box 157"/>
          <p:cNvSpPr txBox="1">
            <a:spLocks noChangeArrowheads="1"/>
          </p:cNvSpPr>
          <p:nvPr/>
        </p:nvSpPr>
        <p:spPr bwMode="auto">
          <a:xfrm flipV="1">
            <a:off x="8120063" y="49911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26697" name="Line 158"/>
          <p:cNvSpPr>
            <a:spLocks noChangeShapeType="1"/>
          </p:cNvSpPr>
          <p:nvPr/>
        </p:nvSpPr>
        <p:spPr bwMode="auto">
          <a:xfrm>
            <a:off x="8421688" y="5830888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511" name="Rectangle 159"/>
          <p:cNvSpPr>
            <a:spLocks noChangeArrowheads="1"/>
          </p:cNvSpPr>
          <p:nvPr/>
        </p:nvSpPr>
        <p:spPr bwMode="auto">
          <a:xfrm>
            <a:off x="2019300" y="1930400"/>
            <a:ext cx="3263900" cy="1143000"/>
          </a:xfrm>
          <a:prstGeom prst="rect">
            <a:avLst/>
          </a:prstGeom>
          <a:solidFill>
            <a:srgbClr val="FF00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99" name="Group 106"/>
          <p:cNvGrpSpPr>
            <a:grpSpLocks/>
          </p:cNvGrpSpPr>
          <p:nvPr/>
        </p:nvGrpSpPr>
        <p:grpSpPr bwMode="auto">
          <a:xfrm>
            <a:off x="3338513" y="1727200"/>
            <a:ext cx="612775" cy="457200"/>
            <a:chOff x="2359" y="3560"/>
            <a:chExt cx="386" cy="288"/>
          </a:xfrm>
        </p:grpSpPr>
        <p:sp>
          <p:nvSpPr>
            <p:cNvPr id="26728" name="Rectangle 107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9" name="Text Box 108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sp>
        <p:nvSpPr>
          <p:cNvPr id="100512" name="Rectangle 160"/>
          <p:cNvSpPr>
            <a:spLocks noChangeArrowheads="1"/>
          </p:cNvSpPr>
          <p:nvPr/>
        </p:nvSpPr>
        <p:spPr bwMode="auto">
          <a:xfrm>
            <a:off x="2020888" y="4675188"/>
            <a:ext cx="3263900" cy="1143000"/>
          </a:xfrm>
          <a:prstGeom prst="rect">
            <a:avLst/>
          </a:prstGeom>
          <a:solidFill>
            <a:srgbClr val="3366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701" name="Group 112"/>
          <p:cNvGrpSpPr>
            <a:grpSpLocks/>
          </p:cNvGrpSpPr>
          <p:nvPr/>
        </p:nvGrpSpPr>
        <p:grpSpPr bwMode="auto">
          <a:xfrm>
            <a:off x="3313113" y="5588000"/>
            <a:ext cx="612775" cy="457200"/>
            <a:chOff x="2359" y="3560"/>
            <a:chExt cx="386" cy="288"/>
          </a:xfrm>
        </p:grpSpPr>
        <p:sp>
          <p:nvSpPr>
            <p:cNvPr id="26726" name="Rectangle 11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" name="Text Box 11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00520" name="Group 168"/>
          <p:cNvGrpSpPr>
            <a:grpSpLocks/>
          </p:cNvGrpSpPr>
          <p:nvPr/>
        </p:nvGrpSpPr>
        <p:grpSpPr bwMode="auto">
          <a:xfrm>
            <a:off x="5284788" y="1931988"/>
            <a:ext cx="3582987" cy="1143000"/>
            <a:chOff x="3329" y="1217"/>
            <a:chExt cx="2257" cy="720"/>
          </a:xfrm>
        </p:grpSpPr>
        <p:sp>
          <p:nvSpPr>
            <p:cNvPr id="26724" name="Rectangle 161"/>
            <p:cNvSpPr>
              <a:spLocks noChangeArrowheads="1"/>
            </p:cNvSpPr>
            <p:nvPr/>
          </p:nvSpPr>
          <p:spPr bwMode="auto">
            <a:xfrm>
              <a:off x="3329" y="1217"/>
              <a:ext cx="1096" cy="720"/>
            </a:xfrm>
            <a:prstGeom prst="rect">
              <a:avLst/>
            </a:prstGeom>
            <a:solidFill>
              <a:srgbClr val="80008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5" name="Rectangle 163"/>
            <p:cNvSpPr>
              <a:spLocks noChangeArrowheads="1"/>
            </p:cNvSpPr>
            <p:nvPr/>
          </p:nvSpPr>
          <p:spPr bwMode="auto">
            <a:xfrm>
              <a:off x="4434" y="1226"/>
              <a:ext cx="1152" cy="552"/>
            </a:xfrm>
            <a:prstGeom prst="rect">
              <a:avLst/>
            </a:prstGeom>
            <a:solidFill>
              <a:srgbClr val="80008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03" name="Group 121"/>
          <p:cNvGrpSpPr>
            <a:grpSpLocks/>
          </p:cNvGrpSpPr>
          <p:nvPr/>
        </p:nvGrpSpPr>
        <p:grpSpPr bwMode="auto">
          <a:xfrm>
            <a:off x="6775450" y="1660525"/>
            <a:ext cx="695325" cy="471488"/>
            <a:chOff x="598" y="1763"/>
            <a:chExt cx="438" cy="297"/>
          </a:xfrm>
        </p:grpSpPr>
        <p:sp>
          <p:nvSpPr>
            <p:cNvPr id="26722" name="Rectangle 12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3" name="Text Box 12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00522" name="Group 170"/>
          <p:cNvGrpSpPr>
            <a:grpSpLocks/>
          </p:cNvGrpSpPr>
          <p:nvPr/>
        </p:nvGrpSpPr>
        <p:grpSpPr bwMode="auto">
          <a:xfrm>
            <a:off x="5299075" y="4664075"/>
            <a:ext cx="3557588" cy="1157288"/>
            <a:chOff x="3338" y="2938"/>
            <a:chExt cx="2241" cy="729"/>
          </a:xfrm>
        </p:grpSpPr>
        <p:sp>
          <p:nvSpPr>
            <p:cNvPr id="26720" name="Rectangle 162"/>
            <p:cNvSpPr>
              <a:spLocks noChangeArrowheads="1"/>
            </p:cNvSpPr>
            <p:nvPr/>
          </p:nvSpPr>
          <p:spPr bwMode="auto">
            <a:xfrm>
              <a:off x="3338" y="2938"/>
              <a:ext cx="1104" cy="720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1" name="Rectangle 164"/>
            <p:cNvSpPr>
              <a:spLocks noChangeArrowheads="1"/>
            </p:cNvSpPr>
            <p:nvPr/>
          </p:nvSpPr>
          <p:spPr bwMode="auto">
            <a:xfrm>
              <a:off x="4427" y="3099"/>
              <a:ext cx="1152" cy="568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05" name="Group 118"/>
          <p:cNvGrpSpPr>
            <a:grpSpLocks/>
          </p:cNvGrpSpPr>
          <p:nvPr/>
        </p:nvGrpSpPr>
        <p:grpSpPr bwMode="auto">
          <a:xfrm>
            <a:off x="6742113" y="5588000"/>
            <a:ext cx="612775" cy="457200"/>
            <a:chOff x="2359" y="3560"/>
            <a:chExt cx="386" cy="288"/>
          </a:xfrm>
        </p:grpSpPr>
        <p:sp>
          <p:nvSpPr>
            <p:cNvPr id="26718" name="Rectangle 11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9" name="Text Box 12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6706" name="Group 115"/>
          <p:cNvGrpSpPr>
            <a:grpSpLocks/>
          </p:cNvGrpSpPr>
          <p:nvPr/>
        </p:nvGrpSpPr>
        <p:grpSpPr bwMode="auto">
          <a:xfrm>
            <a:off x="8415338" y="2552700"/>
            <a:ext cx="442912" cy="471488"/>
            <a:chOff x="3796" y="2871"/>
            <a:chExt cx="279" cy="297"/>
          </a:xfrm>
        </p:grpSpPr>
        <p:sp>
          <p:nvSpPr>
            <p:cNvPr id="26716" name="Rectangle 116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7" name="Text Box 117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00521" name="Group 169"/>
          <p:cNvGrpSpPr>
            <a:grpSpLocks/>
          </p:cNvGrpSpPr>
          <p:nvPr/>
        </p:nvGrpSpPr>
        <p:grpSpPr bwMode="auto">
          <a:xfrm>
            <a:off x="5740400" y="2871788"/>
            <a:ext cx="1905000" cy="1995487"/>
            <a:chOff x="3648" y="1801"/>
            <a:chExt cx="1168" cy="1257"/>
          </a:xfrm>
        </p:grpSpPr>
        <p:sp>
          <p:nvSpPr>
            <p:cNvPr id="26713" name="Oval 165"/>
            <p:cNvSpPr>
              <a:spLocks noChangeArrowheads="1"/>
            </p:cNvSpPr>
            <p:nvPr/>
          </p:nvSpPr>
          <p:spPr bwMode="auto">
            <a:xfrm>
              <a:off x="3648" y="1920"/>
              <a:ext cx="1168" cy="1016"/>
            </a:xfrm>
            <a:prstGeom prst="ellipse">
              <a:avLst/>
            </a:prstGeom>
            <a:solidFill>
              <a:srgbClr val="FF00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4" name="Oval 166"/>
            <p:cNvSpPr>
              <a:spLocks noChangeArrowheads="1"/>
            </p:cNvSpPr>
            <p:nvPr/>
          </p:nvSpPr>
          <p:spPr bwMode="auto">
            <a:xfrm>
              <a:off x="4489" y="1801"/>
              <a:ext cx="312" cy="240"/>
            </a:xfrm>
            <a:prstGeom prst="ellipse">
              <a:avLst/>
            </a:prstGeom>
            <a:solidFill>
              <a:srgbClr val="FF00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5" name="Oval 167"/>
            <p:cNvSpPr>
              <a:spLocks noChangeArrowheads="1"/>
            </p:cNvSpPr>
            <p:nvPr/>
          </p:nvSpPr>
          <p:spPr bwMode="auto">
            <a:xfrm>
              <a:off x="4474" y="2818"/>
              <a:ext cx="312" cy="240"/>
            </a:xfrm>
            <a:prstGeom prst="ellipse">
              <a:avLst/>
            </a:prstGeom>
            <a:solidFill>
              <a:srgbClr val="FF00FF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708" name="Group 109"/>
          <p:cNvGrpSpPr>
            <a:grpSpLocks/>
          </p:cNvGrpSpPr>
          <p:nvPr/>
        </p:nvGrpSpPr>
        <p:grpSpPr bwMode="auto">
          <a:xfrm>
            <a:off x="6021388" y="3892550"/>
            <a:ext cx="442912" cy="471488"/>
            <a:chOff x="3796" y="2871"/>
            <a:chExt cx="279" cy="297"/>
          </a:xfrm>
        </p:grpSpPr>
        <p:sp>
          <p:nvSpPr>
            <p:cNvPr id="26711" name="Rectangle 11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2" name="Text Box 11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sp>
        <p:nvSpPr>
          <p:cNvPr id="26709" name="Oval 174"/>
          <p:cNvSpPr>
            <a:spLocks noChangeAspect="1" noChangeArrowheads="1"/>
          </p:cNvSpPr>
          <p:nvPr/>
        </p:nvSpPr>
        <p:spPr bwMode="auto">
          <a:xfrm>
            <a:off x="3489325" y="4024313"/>
            <a:ext cx="231775" cy="231775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6710" name="Picture 175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99" grpId="0" animBg="1"/>
      <p:bldP spid="100500" grpId="0"/>
      <p:bldP spid="100501" grpId="0" animBg="1"/>
      <p:bldP spid="100502" grpId="0"/>
      <p:bldP spid="100503" grpId="0" animBg="1"/>
      <p:bldP spid="100504" grpId="0"/>
      <p:bldP spid="100511" grpId="0" animBg="1"/>
      <p:bldP spid="1005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 rot="-5400000">
            <a:off x="5972175" y="57150"/>
            <a:ext cx="37465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0" y="750888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33425" y="2112963"/>
            <a:ext cx="81407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>
            <a:off x="2016125" y="21129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2778125" y="21129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3616325" y="21129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>
            <a:off x="4454525" y="21129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Rectangle 10"/>
          <p:cNvSpPr>
            <a:spLocks noChangeAspect="1" noChangeArrowheads="1"/>
          </p:cNvSpPr>
          <p:nvPr/>
        </p:nvSpPr>
        <p:spPr bwMode="auto">
          <a:xfrm>
            <a:off x="1939925" y="19605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1"/>
          <p:cNvSpPr>
            <a:spLocks noChangeAspect="1" noChangeArrowheads="1"/>
          </p:cNvSpPr>
          <p:nvPr/>
        </p:nvSpPr>
        <p:spPr bwMode="auto">
          <a:xfrm>
            <a:off x="1939925" y="59991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72" name="Rectangle 12"/>
          <p:cNvSpPr>
            <a:spLocks noChangeAspect="1" noChangeArrowheads="1"/>
          </p:cNvSpPr>
          <p:nvPr/>
        </p:nvSpPr>
        <p:spPr bwMode="auto">
          <a:xfrm>
            <a:off x="720725" y="19605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3"/>
          <p:cNvSpPr>
            <a:spLocks noChangeAspect="1" noChangeArrowheads="1"/>
          </p:cNvSpPr>
          <p:nvPr/>
        </p:nvSpPr>
        <p:spPr bwMode="auto">
          <a:xfrm>
            <a:off x="720725" y="59991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4"/>
          <p:cNvSpPr>
            <a:spLocks noChangeShapeType="1"/>
          </p:cNvSpPr>
          <p:nvPr/>
        </p:nvSpPr>
        <p:spPr bwMode="auto">
          <a:xfrm>
            <a:off x="5292725" y="21240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6156325" y="21256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7019925" y="21256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77" name="Text Box 17"/>
          <p:cNvSpPr txBox="1">
            <a:spLocks noChangeArrowheads="1"/>
          </p:cNvSpPr>
          <p:nvPr/>
        </p:nvSpPr>
        <p:spPr bwMode="auto">
          <a:xfrm>
            <a:off x="5508625" y="82867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94578" name="Text Box 18"/>
          <p:cNvSpPr txBox="1">
            <a:spLocks noChangeArrowheads="1"/>
          </p:cNvSpPr>
          <p:nvPr/>
        </p:nvSpPr>
        <p:spPr bwMode="auto">
          <a:xfrm>
            <a:off x="2390775" y="51339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94579" name="Text Box 19"/>
          <p:cNvSpPr txBox="1">
            <a:spLocks noChangeArrowheads="1"/>
          </p:cNvSpPr>
          <p:nvPr/>
        </p:nvSpPr>
        <p:spPr bwMode="auto">
          <a:xfrm>
            <a:off x="3216275" y="51085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94580" name="Text Box 20"/>
          <p:cNvSpPr txBox="1">
            <a:spLocks noChangeArrowheads="1"/>
          </p:cNvSpPr>
          <p:nvPr/>
        </p:nvSpPr>
        <p:spPr bwMode="auto">
          <a:xfrm>
            <a:off x="4067175" y="51339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94581" name="Text Box 21"/>
          <p:cNvSpPr txBox="1">
            <a:spLocks noChangeArrowheads="1"/>
          </p:cNvSpPr>
          <p:nvPr/>
        </p:nvSpPr>
        <p:spPr bwMode="auto">
          <a:xfrm>
            <a:off x="4892675" y="51339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94582" name="Text Box 22"/>
          <p:cNvSpPr txBox="1">
            <a:spLocks noChangeArrowheads="1"/>
          </p:cNvSpPr>
          <p:nvPr/>
        </p:nvSpPr>
        <p:spPr bwMode="auto">
          <a:xfrm>
            <a:off x="5765800" y="5137150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94583" name="Text Box 23"/>
          <p:cNvSpPr txBox="1">
            <a:spLocks noChangeArrowheads="1"/>
          </p:cNvSpPr>
          <p:nvPr/>
        </p:nvSpPr>
        <p:spPr bwMode="auto">
          <a:xfrm>
            <a:off x="6635750" y="51212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7671" name="Line 24"/>
          <p:cNvSpPr>
            <a:spLocks noChangeShapeType="1"/>
          </p:cNvSpPr>
          <p:nvPr/>
        </p:nvSpPr>
        <p:spPr bwMode="auto">
          <a:xfrm>
            <a:off x="4051300" y="5995988"/>
            <a:ext cx="1588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Rectangle 25"/>
          <p:cNvSpPr>
            <a:spLocks noChangeArrowheads="1"/>
          </p:cNvSpPr>
          <p:nvPr/>
        </p:nvSpPr>
        <p:spPr bwMode="auto">
          <a:xfrm>
            <a:off x="4064000" y="5999163"/>
            <a:ext cx="43434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Line 26"/>
          <p:cNvSpPr>
            <a:spLocks noChangeShapeType="1"/>
          </p:cNvSpPr>
          <p:nvPr/>
        </p:nvSpPr>
        <p:spPr bwMode="auto">
          <a:xfrm>
            <a:off x="2692400" y="34178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4" name="Line 27"/>
          <p:cNvSpPr>
            <a:spLocks noChangeShapeType="1"/>
          </p:cNvSpPr>
          <p:nvPr/>
        </p:nvSpPr>
        <p:spPr bwMode="auto">
          <a:xfrm>
            <a:off x="2692400" y="47132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5" name="Line 28"/>
          <p:cNvSpPr>
            <a:spLocks noChangeShapeType="1"/>
          </p:cNvSpPr>
          <p:nvPr/>
        </p:nvSpPr>
        <p:spPr bwMode="auto">
          <a:xfrm>
            <a:off x="3543300" y="3405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6" name="Line 29"/>
          <p:cNvSpPr>
            <a:spLocks noChangeShapeType="1"/>
          </p:cNvSpPr>
          <p:nvPr/>
        </p:nvSpPr>
        <p:spPr bwMode="auto">
          <a:xfrm>
            <a:off x="3543300" y="47005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30"/>
          <p:cNvSpPr>
            <a:spLocks noChangeShapeType="1"/>
          </p:cNvSpPr>
          <p:nvPr/>
        </p:nvSpPr>
        <p:spPr bwMode="auto">
          <a:xfrm>
            <a:off x="4381500" y="34178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Line 31"/>
          <p:cNvSpPr>
            <a:spLocks noChangeShapeType="1"/>
          </p:cNvSpPr>
          <p:nvPr/>
        </p:nvSpPr>
        <p:spPr bwMode="auto">
          <a:xfrm>
            <a:off x="4381500" y="47132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9" name="Line 32"/>
          <p:cNvSpPr>
            <a:spLocks noChangeShapeType="1"/>
          </p:cNvSpPr>
          <p:nvPr/>
        </p:nvSpPr>
        <p:spPr bwMode="auto">
          <a:xfrm>
            <a:off x="5219700" y="34178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0" name="Line 33"/>
          <p:cNvSpPr>
            <a:spLocks noChangeShapeType="1"/>
          </p:cNvSpPr>
          <p:nvPr/>
        </p:nvSpPr>
        <p:spPr bwMode="auto">
          <a:xfrm>
            <a:off x="5219700" y="47132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1" name="Line 34"/>
          <p:cNvSpPr>
            <a:spLocks noChangeShapeType="1"/>
          </p:cNvSpPr>
          <p:nvPr/>
        </p:nvSpPr>
        <p:spPr bwMode="auto">
          <a:xfrm>
            <a:off x="6070600" y="34178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2" name="Line 35"/>
          <p:cNvSpPr>
            <a:spLocks noChangeShapeType="1"/>
          </p:cNvSpPr>
          <p:nvPr/>
        </p:nvSpPr>
        <p:spPr bwMode="auto">
          <a:xfrm>
            <a:off x="6070600" y="47132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Line 36"/>
          <p:cNvSpPr>
            <a:spLocks noChangeShapeType="1"/>
          </p:cNvSpPr>
          <p:nvPr/>
        </p:nvSpPr>
        <p:spPr bwMode="auto">
          <a:xfrm>
            <a:off x="6946900" y="34305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Line 37"/>
          <p:cNvSpPr>
            <a:spLocks noChangeShapeType="1"/>
          </p:cNvSpPr>
          <p:nvPr/>
        </p:nvSpPr>
        <p:spPr bwMode="auto">
          <a:xfrm>
            <a:off x="6946900" y="47259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98" name="Text Box 38"/>
          <p:cNvSpPr txBox="1">
            <a:spLocks noChangeArrowheads="1"/>
          </p:cNvSpPr>
          <p:nvPr/>
        </p:nvSpPr>
        <p:spPr bwMode="auto">
          <a:xfrm>
            <a:off x="2339975" y="51816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4599" name="Text Box 39"/>
          <p:cNvSpPr txBox="1">
            <a:spLocks noChangeArrowheads="1"/>
          </p:cNvSpPr>
          <p:nvPr/>
        </p:nvSpPr>
        <p:spPr bwMode="auto">
          <a:xfrm>
            <a:off x="3127375" y="51816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4600" name="Text Box 40"/>
          <p:cNvSpPr txBox="1">
            <a:spLocks noChangeArrowheads="1"/>
          </p:cNvSpPr>
          <p:nvPr/>
        </p:nvSpPr>
        <p:spPr bwMode="auto">
          <a:xfrm>
            <a:off x="3978275" y="51816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4601" name="Text Box 41"/>
          <p:cNvSpPr txBox="1">
            <a:spLocks noChangeArrowheads="1"/>
          </p:cNvSpPr>
          <p:nvPr/>
        </p:nvSpPr>
        <p:spPr bwMode="auto">
          <a:xfrm>
            <a:off x="4803775" y="51689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4602" name="Text Box 42"/>
          <p:cNvSpPr txBox="1">
            <a:spLocks noChangeArrowheads="1"/>
          </p:cNvSpPr>
          <p:nvPr/>
        </p:nvSpPr>
        <p:spPr bwMode="auto">
          <a:xfrm flipV="1">
            <a:off x="7204075" y="51689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27690" name="Rectangle 63"/>
          <p:cNvSpPr>
            <a:spLocks noChangeArrowheads="1"/>
          </p:cNvSpPr>
          <p:nvPr/>
        </p:nvSpPr>
        <p:spPr bwMode="auto">
          <a:xfrm>
            <a:off x="241300" y="3087688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4" name="Text Box 64"/>
          <p:cNvSpPr txBox="1">
            <a:spLocks noChangeArrowheads="1"/>
          </p:cNvSpPr>
          <p:nvPr/>
        </p:nvSpPr>
        <p:spPr bwMode="auto">
          <a:xfrm rot="-5400000">
            <a:off x="-346868" y="3874293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sp>
        <p:nvSpPr>
          <p:cNvPr id="194625" name="Text Box 65"/>
          <p:cNvSpPr txBox="1">
            <a:spLocks noChangeArrowheads="1"/>
          </p:cNvSpPr>
          <p:nvPr/>
        </p:nvSpPr>
        <p:spPr bwMode="auto">
          <a:xfrm>
            <a:off x="1868488" y="0"/>
            <a:ext cx="5627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“Reverse” Mechanics</a:t>
            </a:r>
          </a:p>
        </p:txBody>
      </p:sp>
      <p:sp>
        <p:nvSpPr>
          <p:cNvPr id="27693" name="Line 101"/>
          <p:cNvSpPr>
            <a:spLocks noChangeShapeType="1"/>
          </p:cNvSpPr>
          <p:nvPr/>
        </p:nvSpPr>
        <p:spPr bwMode="auto">
          <a:xfrm>
            <a:off x="7935913" y="2127250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4" name="Line 102"/>
          <p:cNvSpPr>
            <a:spLocks noChangeShapeType="1"/>
          </p:cNvSpPr>
          <p:nvPr/>
        </p:nvSpPr>
        <p:spPr bwMode="auto">
          <a:xfrm>
            <a:off x="7862888" y="3432175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5" name="Line 103"/>
          <p:cNvSpPr>
            <a:spLocks noChangeShapeType="1"/>
          </p:cNvSpPr>
          <p:nvPr/>
        </p:nvSpPr>
        <p:spPr bwMode="auto">
          <a:xfrm>
            <a:off x="7862888" y="4727575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4" name="Text Box 104"/>
          <p:cNvSpPr txBox="1">
            <a:spLocks noChangeArrowheads="1"/>
          </p:cNvSpPr>
          <p:nvPr/>
        </p:nvSpPr>
        <p:spPr bwMode="auto">
          <a:xfrm>
            <a:off x="7551738" y="51228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94665" name="Text Box 105"/>
          <p:cNvSpPr txBox="1">
            <a:spLocks noChangeArrowheads="1"/>
          </p:cNvSpPr>
          <p:nvPr/>
        </p:nvSpPr>
        <p:spPr bwMode="auto">
          <a:xfrm flipV="1">
            <a:off x="8120063" y="5170488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27698" name="Line 106"/>
          <p:cNvSpPr>
            <a:spLocks noChangeShapeType="1"/>
          </p:cNvSpPr>
          <p:nvPr/>
        </p:nvSpPr>
        <p:spPr bwMode="auto">
          <a:xfrm>
            <a:off x="8421688" y="6010275"/>
            <a:ext cx="3175" cy="5365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68" name="Group 108"/>
          <p:cNvGrpSpPr>
            <a:grpSpLocks/>
          </p:cNvGrpSpPr>
          <p:nvPr/>
        </p:nvGrpSpPr>
        <p:grpSpPr bwMode="auto">
          <a:xfrm>
            <a:off x="7186613" y="1865313"/>
            <a:ext cx="612775" cy="457200"/>
            <a:chOff x="2359" y="3560"/>
            <a:chExt cx="386" cy="288"/>
          </a:xfrm>
        </p:grpSpPr>
        <p:sp>
          <p:nvSpPr>
            <p:cNvPr id="27776" name="Rectangle 10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7" name="Text Box 11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94672" name="Group 112"/>
          <p:cNvGrpSpPr>
            <a:grpSpLocks/>
          </p:cNvGrpSpPr>
          <p:nvPr/>
        </p:nvGrpSpPr>
        <p:grpSpPr bwMode="auto">
          <a:xfrm>
            <a:off x="7172325" y="5776913"/>
            <a:ext cx="612775" cy="457200"/>
            <a:chOff x="2359" y="3560"/>
            <a:chExt cx="386" cy="288"/>
          </a:xfrm>
        </p:grpSpPr>
        <p:sp>
          <p:nvSpPr>
            <p:cNvPr id="27774" name="Rectangle 11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75" name="Text Box 11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7701" name="Group 43"/>
          <p:cNvGrpSpPr>
            <a:grpSpLocks/>
          </p:cNvGrpSpPr>
          <p:nvPr/>
        </p:nvGrpSpPr>
        <p:grpSpPr bwMode="auto">
          <a:xfrm flipH="1">
            <a:off x="4605338" y="6127750"/>
            <a:ext cx="204787" cy="730250"/>
            <a:chOff x="3204" y="3720"/>
            <a:chExt cx="113" cy="420"/>
          </a:xfrm>
        </p:grpSpPr>
        <p:grpSp>
          <p:nvGrpSpPr>
            <p:cNvPr id="27767" name="Group 4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7772" name="AutoShape 4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3" name="Oval 4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768" name="Line 4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9" name="Line 4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70" name="Line 4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71" name="Oval 5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702" name="Group 51"/>
          <p:cNvGrpSpPr>
            <a:grpSpLocks/>
          </p:cNvGrpSpPr>
          <p:nvPr/>
        </p:nvGrpSpPr>
        <p:grpSpPr bwMode="auto">
          <a:xfrm flipH="1">
            <a:off x="3505200" y="6219825"/>
            <a:ext cx="268288" cy="612775"/>
            <a:chOff x="3249" y="3589"/>
            <a:chExt cx="169" cy="361"/>
          </a:xfrm>
        </p:grpSpPr>
        <p:sp>
          <p:nvSpPr>
            <p:cNvPr id="27764" name="Rectangle 52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65" name="Text Box 53"/>
            <p:cNvSpPr txBox="1">
              <a:spLocks noChangeArrowheads="1"/>
            </p:cNvSpPr>
            <p:nvPr/>
          </p:nvSpPr>
          <p:spPr bwMode="auto">
            <a:xfrm flipV="1">
              <a:off x="3249" y="3788"/>
              <a:ext cx="169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4</a:t>
              </a:r>
            </a:p>
          </p:txBody>
        </p:sp>
        <p:sp>
          <p:nvSpPr>
            <p:cNvPr id="27766" name="Line 54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703" name="Group 55"/>
          <p:cNvGrpSpPr>
            <a:grpSpLocks/>
          </p:cNvGrpSpPr>
          <p:nvPr/>
        </p:nvGrpSpPr>
        <p:grpSpPr bwMode="auto">
          <a:xfrm flipH="1">
            <a:off x="5470525" y="6119813"/>
            <a:ext cx="192088" cy="730250"/>
            <a:chOff x="3204" y="3720"/>
            <a:chExt cx="113" cy="420"/>
          </a:xfrm>
        </p:grpSpPr>
        <p:grpSp>
          <p:nvGrpSpPr>
            <p:cNvPr id="27757" name="Group 56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7762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3" name="Oval 58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758" name="Line 59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9" name="Line 60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0" name="Line 61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1" name="Oval 62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630" name="Oval 70"/>
          <p:cNvSpPr>
            <a:spLocks noChangeAspect="1" noChangeArrowheads="1"/>
          </p:cNvSpPr>
          <p:nvPr/>
        </p:nvSpPr>
        <p:spPr bwMode="auto">
          <a:xfrm flipH="1">
            <a:off x="3351213" y="35020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1" name="Oval 71"/>
          <p:cNvSpPr>
            <a:spLocks noChangeAspect="1" noChangeArrowheads="1"/>
          </p:cNvSpPr>
          <p:nvPr/>
        </p:nvSpPr>
        <p:spPr bwMode="auto">
          <a:xfrm flipH="1">
            <a:off x="3351213" y="32099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2" name="Oval 72"/>
          <p:cNvSpPr>
            <a:spLocks noChangeAspect="1" noChangeArrowheads="1"/>
          </p:cNvSpPr>
          <p:nvPr/>
        </p:nvSpPr>
        <p:spPr bwMode="auto">
          <a:xfrm flipH="1">
            <a:off x="3351213" y="40481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3" name="Oval 73"/>
          <p:cNvSpPr>
            <a:spLocks noChangeAspect="1" noChangeArrowheads="1"/>
          </p:cNvSpPr>
          <p:nvPr/>
        </p:nvSpPr>
        <p:spPr bwMode="auto">
          <a:xfrm flipH="1">
            <a:off x="3351213" y="432752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4" name="Oval 74"/>
          <p:cNvSpPr>
            <a:spLocks noChangeAspect="1" noChangeArrowheads="1"/>
          </p:cNvSpPr>
          <p:nvPr/>
        </p:nvSpPr>
        <p:spPr bwMode="auto">
          <a:xfrm flipH="1">
            <a:off x="2259013" y="3775075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4635" name="Oval 75"/>
          <p:cNvSpPr>
            <a:spLocks noChangeAspect="1" noChangeArrowheads="1"/>
          </p:cNvSpPr>
          <p:nvPr/>
        </p:nvSpPr>
        <p:spPr bwMode="auto">
          <a:xfrm flipH="1">
            <a:off x="3362325" y="5322888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194636" name="Group 76"/>
          <p:cNvGrpSpPr>
            <a:grpSpLocks noChangeAspect="1"/>
          </p:cNvGrpSpPr>
          <p:nvPr/>
        </p:nvGrpSpPr>
        <p:grpSpPr bwMode="auto">
          <a:xfrm flipH="1">
            <a:off x="3151188" y="4567238"/>
            <a:ext cx="542925" cy="336550"/>
            <a:chOff x="3058" y="2951"/>
            <a:chExt cx="428" cy="264"/>
          </a:xfrm>
        </p:grpSpPr>
        <p:sp>
          <p:nvSpPr>
            <p:cNvPr id="27755" name="Oval 77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6" name="Text Box 78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194639" name="Group 79"/>
          <p:cNvGrpSpPr>
            <a:grpSpLocks noChangeAspect="1"/>
          </p:cNvGrpSpPr>
          <p:nvPr/>
        </p:nvGrpSpPr>
        <p:grpSpPr bwMode="auto">
          <a:xfrm flipH="1">
            <a:off x="3332163" y="2413000"/>
            <a:ext cx="287337" cy="336550"/>
            <a:chOff x="3264" y="1559"/>
            <a:chExt cx="226" cy="264"/>
          </a:xfrm>
        </p:grpSpPr>
        <p:sp>
          <p:nvSpPr>
            <p:cNvPr id="27753" name="Oval 80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" name="Text Box 81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94642" name="Group 82"/>
          <p:cNvGrpSpPr>
            <a:grpSpLocks noChangeAspect="1"/>
          </p:cNvGrpSpPr>
          <p:nvPr/>
        </p:nvGrpSpPr>
        <p:grpSpPr bwMode="auto">
          <a:xfrm flipH="1">
            <a:off x="3140075" y="2944813"/>
            <a:ext cx="274638" cy="336550"/>
            <a:chOff x="3855" y="2096"/>
            <a:chExt cx="217" cy="264"/>
          </a:xfrm>
        </p:grpSpPr>
        <p:sp>
          <p:nvSpPr>
            <p:cNvPr id="27751" name="Oval 83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2" name="Text Box 84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194645" name="Group 85"/>
          <p:cNvGrpSpPr>
            <a:grpSpLocks noChangeAspect="1"/>
          </p:cNvGrpSpPr>
          <p:nvPr/>
        </p:nvGrpSpPr>
        <p:grpSpPr bwMode="auto">
          <a:xfrm flipH="1">
            <a:off x="2743200" y="3935413"/>
            <a:ext cx="274638" cy="336550"/>
            <a:chOff x="3855" y="2096"/>
            <a:chExt cx="217" cy="264"/>
          </a:xfrm>
        </p:grpSpPr>
        <p:sp>
          <p:nvSpPr>
            <p:cNvPr id="27749" name="Oval 86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0" name="Text Box 87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sp>
        <p:nvSpPr>
          <p:cNvPr id="194629" name="Rectangle 69"/>
          <p:cNvSpPr>
            <a:spLocks noChangeAspect="1" noChangeArrowheads="1"/>
          </p:cNvSpPr>
          <p:nvPr/>
        </p:nvSpPr>
        <p:spPr bwMode="auto">
          <a:xfrm>
            <a:off x="3330575" y="3768725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684" name="Group 124"/>
          <p:cNvGrpSpPr>
            <a:grpSpLocks/>
          </p:cNvGrpSpPr>
          <p:nvPr/>
        </p:nvGrpSpPr>
        <p:grpSpPr bwMode="auto">
          <a:xfrm>
            <a:off x="3335338" y="5762625"/>
            <a:ext cx="612775" cy="457200"/>
            <a:chOff x="2359" y="3560"/>
            <a:chExt cx="386" cy="288"/>
          </a:xfrm>
        </p:grpSpPr>
        <p:sp>
          <p:nvSpPr>
            <p:cNvPr id="27747" name="Rectangle 12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8" name="Text Box 12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94694" name="Group 134"/>
          <p:cNvGrpSpPr>
            <a:grpSpLocks/>
          </p:cNvGrpSpPr>
          <p:nvPr/>
        </p:nvGrpSpPr>
        <p:grpSpPr bwMode="auto">
          <a:xfrm>
            <a:off x="4406900" y="3927475"/>
            <a:ext cx="442913" cy="471488"/>
            <a:chOff x="3796" y="2871"/>
            <a:chExt cx="279" cy="297"/>
          </a:xfrm>
        </p:grpSpPr>
        <p:sp>
          <p:nvSpPr>
            <p:cNvPr id="27745" name="Rectangle 13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6" name="Text Box 13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sp>
        <p:nvSpPr>
          <p:cNvPr id="194697" name="Oval 137"/>
          <p:cNvSpPr>
            <a:spLocks noChangeAspect="1" noChangeArrowheads="1"/>
          </p:cNvSpPr>
          <p:nvPr/>
        </p:nvSpPr>
        <p:spPr bwMode="auto">
          <a:xfrm>
            <a:off x="7327900" y="3751263"/>
            <a:ext cx="231775" cy="231775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7718" name="Picture 138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359025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26" name="Group 66"/>
          <p:cNvGrpSpPr>
            <a:grpSpLocks/>
          </p:cNvGrpSpPr>
          <p:nvPr/>
        </p:nvGrpSpPr>
        <p:grpSpPr bwMode="auto">
          <a:xfrm>
            <a:off x="7685088" y="4075113"/>
            <a:ext cx="600075" cy="477837"/>
            <a:chOff x="589" y="2670"/>
            <a:chExt cx="378" cy="297"/>
          </a:xfrm>
        </p:grpSpPr>
        <p:sp>
          <p:nvSpPr>
            <p:cNvPr id="27743" name="Rectangle 67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44" name="Text Box 68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94648" name="Group 88"/>
          <p:cNvGrpSpPr>
            <a:grpSpLocks noChangeAspect="1"/>
          </p:cNvGrpSpPr>
          <p:nvPr/>
        </p:nvGrpSpPr>
        <p:grpSpPr bwMode="auto">
          <a:xfrm>
            <a:off x="3378200" y="3779838"/>
            <a:ext cx="357188" cy="211137"/>
            <a:chOff x="4240" y="2392"/>
            <a:chExt cx="244" cy="144"/>
          </a:xfrm>
        </p:grpSpPr>
        <p:sp>
          <p:nvSpPr>
            <p:cNvPr id="27737" name="AutoShape 89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8" name="Line 90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91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92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Line 93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Line 94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687" name="Group 127"/>
          <p:cNvGrpSpPr>
            <a:grpSpLocks/>
          </p:cNvGrpSpPr>
          <p:nvPr/>
        </p:nvGrpSpPr>
        <p:grpSpPr bwMode="auto">
          <a:xfrm>
            <a:off x="2012950" y="2617788"/>
            <a:ext cx="442913" cy="471487"/>
            <a:chOff x="3796" y="2871"/>
            <a:chExt cx="279" cy="297"/>
          </a:xfrm>
        </p:grpSpPr>
        <p:sp>
          <p:nvSpPr>
            <p:cNvPr id="27735" name="Rectangle 128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6" name="Text Box 129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sp>
        <p:nvSpPr>
          <p:cNvPr id="194701" name="Text Box 141"/>
          <p:cNvSpPr txBox="1">
            <a:spLocks noChangeArrowheads="1"/>
          </p:cNvSpPr>
          <p:nvPr/>
        </p:nvSpPr>
        <p:spPr bwMode="auto">
          <a:xfrm>
            <a:off x="5894388" y="2357438"/>
            <a:ext cx="11747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Trailing Official</a:t>
            </a:r>
          </a:p>
        </p:txBody>
      </p:sp>
      <p:sp>
        <p:nvSpPr>
          <p:cNvPr id="194702" name="Text Box 142"/>
          <p:cNvSpPr txBox="1">
            <a:spLocks noChangeArrowheads="1"/>
          </p:cNvSpPr>
          <p:nvPr/>
        </p:nvSpPr>
        <p:spPr bwMode="auto">
          <a:xfrm>
            <a:off x="3079750" y="2339975"/>
            <a:ext cx="996950" cy="64135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Leading</a:t>
            </a:r>
          </a:p>
          <a:p>
            <a:pPr algn="ctr" eaLnBrk="1" hangingPunct="1"/>
            <a:r>
              <a:rPr lang="en-US"/>
              <a:t>Official</a:t>
            </a:r>
          </a:p>
        </p:txBody>
      </p:sp>
      <p:grpSp>
        <p:nvGrpSpPr>
          <p:cNvPr id="194678" name="Group 118"/>
          <p:cNvGrpSpPr>
            <a:grpSpLocks/>
          </p:cNvGrpSpPr>
          <p:nvPr/>
        </p:nvGrpSpPr>
        <p:grpSpPr bwMode="auto">
          <a:xfrm>
            <a:off x="3349625" y="1855788"/>
            <a:ext cx="695325" cy="471487"/>
            <a:chOff x="598" y="1763"/>
            <a:chExt cx="438" cy="297"/>
          </a:xfrm>
        </p:grpSpPr>
        <p:sp>
          <p:nvSpPr>
            <p:cNvPr id="27733" name="Rectangle 119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4" name="Text Box 120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sp>
        <p:nvSpPr>
          <p:cNvPr id="194704" name="Text Box 144"/>
          <p:cNvSpPr txBox="1">
            <a:spLocks noChangeArrowheads="1"/>
          </p:cNvSpPr>
          <p:nvPr/>
        </p:nvSpPr>
        <p:spPr bwMode="auto">
          <a:xfrm>
            <a:off x="141288" y="1471613"/>
            <a:ext cx="1666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CC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Assume Goal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Line Position</a:t>
            </a:r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639763" y="858838"/>
            <a:ext cx="83343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Reverse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Mechanics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Occurs On Punt And Interception Returns, HL/SJ And LJ/FJ Duties Flip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      R Has Goal Line Duty</a:t>
            </a:r>
          </a:p>
        </p:txBody>
      </p:sp>
      <p:sp>
        <p:nvSpPr>
          <p:cNvPr id="194705" name="Text Box 145"/>
          <p:cNvSpPr txBox="1">
            <a:spLocks noChangeArrowheads="1"/>
          </p:cNvSpPr>
          <p:nvPr/>
        </p:nvSpPr>
        <p:spPr bwMode="auto">
          <a:xfrm>
            <a:off x="2393950" y="2998788"/>
            <a:ext cx="1352550" cy="366712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33CC"/>
                </a:solidFill>
              </a:rPr>
              <a:t>2 Yard Line</a:t>
            </a:r>
          </a:p>
        </p:txBody>
      </p:sp>
      <p:sp>
        <p:nvSpPr>
          <p:cNvPr id="194706" name="Rectangle 146"/>
          <p:cNvSpPr>
            <a:spLocks noChangeArrowheads="1"/>
          </p:cNvSpPr>
          <p:nvPr/>
        </p:nvSpPr>
        <p:spPr bwMode="auto">
          <a:xfrm>
            <a:off x="2222500" y="2130425"/>
            <a:ext cx="69850" cy="3856038"/>
          </a:xfrm>
          <a:prstGeom prst="rect">
            <a:avLst/>
          </a:prstGeom>
          <a:solidFill>
            <a:srgbClr val="0000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4707" name="Picture 147" descr="Image:Stop sign MUTCD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13" y="2516188"/>
            <a:ext cx="466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08" name="Line 148"/>
          <p:cNvSpPr>
            <a:spLocks noChangeShapeType="1"/>
          </p:cNvSpPr>
          <p:nvPr/>
        </p:nvSpPr>
        <p:spPr bwMode="auto">
          <a:xfrm flipV="1">
            <a:off x="1155700" y="1758950"/>
            <a:ext cx="590550" cy="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9" name="Text Box 149"/>
          <p:cNvSpPr txBox="1">
            <a:spLocks noChangeArrowheads="1"/>
          </p:cNvSpPr>
          <p:nvPr/>
        </p:nvSpPr>
        <p:spPr bwMode="auto">
          <a:xfrm>
            <a:off x="-142875" y="1471613"/>
            <a:ext cx="1692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FF0000"/>
                </a:solidFill>
              </a:rPr>
              <a:t>Signals</a:t>
            </a:r>
          </a:p>
          <a:p>
            <a:pPr algn="ctr" eaLnBrk="1" hangingPunct="1"/>
            <a:r>
              <a:rPr lang="en-US" b="1">
                <a:solidFill>
                  <a:srgbClr val="FF0000"/>
                </a:solidFill>
              </a:rPr>
              <a:t>Touchdown</a:t>
            </a:r>
          </a:p>
        </p:txBody>
      </p:sp>
      <p:sp>
        <p:nvSpPr>
          <p:cNvPr id="194710" name="Text Box 150"/>
          <p:cNvSpPr txBox="1">
            <a:spLocks noChangeArrowheads="1"/>
          </p:cNvSpPr>
          <p:nvPr/>
        </p:nvSpPr>
        <p:spPr bwMode="auto">
          <a:xfrm>
            <a:off x="2247900" y="3398838"/>
            <a:ext cx="1835150" cy="915987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Referee Shares</a:t>
            </a:r>
          </a:p>
          <a:p>
            <a:pPr eaLnBrk="1" hangingPunct="1"/>
            <a:r>
              <a:rPr lang="en-US"/>
              <a:t>Goal Line Duty</a:t>
            </a:r>
          </a:p>
          <a:p>
            <a:pPr eaLnBrk="1" hangingPunct="1"/>
            <a:r>
              <a:rPr lang="en-US"/>
              <a:t>(Don’t Get Beat)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10039E-6 L -0.11493 0.0013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94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4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0.11493 0.00138 L 0.39878 -0.07935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94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77" y="-404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2.42887E-6 L -0.00885 -0.07842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94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" y="-393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8.33333E-7 -2.22222E-6 L -0.02621 0.14422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94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" y="719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77778E-7 6.43072E-7 L 0.0809 6.43072E-7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94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5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-4.85774E-6 L 0.08733 -0.0013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85 -0.07847 L -0.21823 -0.17801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94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69" y="-497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878 -0.07934 L 0.18993 -0.17973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94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51" y="-502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19061E-6 L -0.11145 0.00162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94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6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25468E-6 L -0.09948 -0.0016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946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3" y="-9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91 2.52602E-6 L -0.00086 0.00139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94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6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33 -0.00139 L 0.01302 -0.0027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5" y="-6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27226E-6 L -0.0776 0.00277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946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9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3000"/>
                                        <p:tgtEl>
                                          <p:spTgt spid="194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000"/>
                                        <p:tgtEl>
                                          <p:spTgt spid="194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194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0"/>
                                        <p:tgtEl>
                                          <p:spTgt spid="194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3000"/>
                                        <p:tgtEl>
                                          <p:spTgt spid="194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3000"/>
                                        <p:tgtEl>
                                          <p:spTgt spid="194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3000"/>
                                        <p:tgtEl>
                                          <p:spTgt spid="194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3000"/>
                                        <p:tgtEl>
                                          <p:spTgt spid="194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3000"/>
                                        <p:tgtEl>
                                          <p:spTgt spid="194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3000"/>
                                        <p:tgtEl>
                                          <p:spTgt spid="194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3000"/>
                                        <p:tgtEl>
                                          <p:spTgt spid="194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9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19469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19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1946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19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1946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6" dur="indefinite"/>
                                        <p:tgtEl>
                                          <p:spTgt spid="19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1946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9" dur="indefinite"/>
                                        <p:tgtEl>
                                          <p:spTgt spid="19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9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9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139 L -0.17587 -0.05555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94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-2847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145 0.00162 L -0.37187 0.00162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194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1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9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94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23 -0.17801 L -0.46823 -0.17801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94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993 -0.17963 L -0.06007 -0.17963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194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9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194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9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823 -0.178 L -0.60573 -0.17662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194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6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07 -0.17963 L -0.19757 -0.17963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194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187 0.00162 L -0.54062 0.0044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194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38" y="139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94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947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94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94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94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94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3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9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9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180"/>
                            </p:stCondLst>
                            <p:childTnLst>
                              <p:par>
                                <p:cTn id="146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7" dur="1000" fill="hold"/>
                                        <p:tgtEl>
                                          <p:spTgt spid="19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9" dur="1000" fill="hold"/>
                                        <p:tgtEl>
                                          <p:spTgt spid="19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2" grpId="0" animBg="1"/>
      <p:bldP spid="194630" grpId="0" animBg="1"/>
      <p:bldP spid="194631" grpId="0" animBg="1"/>
      <p:bldP spid="194632" grpId="0" animBg="1"/>
      <p:bldP spid="194633" grpId="0" animBg="1"/>
      <p:bldP spid="194634" grpId="0" animBg="1"/>
      <p:bldP spid="194635" grpId="0" animBg="1"/>
      <p:bldP spid="194629" grpId="0" animBg="1"/>
      <p:bldP spid="194697" grpId="0" animBg="1"/>
      <p:bldP spid="194697" grpId="1" animBg="1"/>
      <p:bldP spid="194697" grpId="2" animBg="1"/>
      <p:bldP spid="194697" grpId="3" animBg="1"/>
      <p:bldP spid="194701" grpId="0" animBg="1"/>
      <p:bldP spid="194701" grpId="1" animBg="1"/>
      <p:bldP spid="194702" grpId="0" animBg="1"/>
      <p:bldP spid="194702" grpId="1" animBg="1"/>
      <p:bldP spid="194704" grpId="0"/>
      <p:bldP spid="194704" grpId="1"/>
      <p:bldP spid="194705" grpId="0" animBg="1"/>
      <p:bldP spid="194705" grpId="1" animBg="1"/>
      <p:bldP spid="194706" grpId="0" animBg="1"/>
      <p:bldP spid="194706" grpId="1" animBg="1"/>
      <p:bldP spid="194708" grpId="0" animBg="1"/>
      <p:bldP spid="194709" grpId="0"/>
      <p:bldP spid="194710" grpId="0" animBg="1"/>
      <p:bldP spid="194710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588963" y="1060450"/>
            <a:ext cx="364172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FG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Try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733425" y="1933575"/>
            <a:ext cx="81407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Rectangle 11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Rectangle 12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3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4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5292725" y="1944688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10613" name="Text Box 21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0614" name="Text Box 22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10616" name="Text Box 24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28696" name="Line 2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Rectangle 26"/>
          <p:cNvSpPr>
            <a:spLocks noChangeArrowheads="1"/>
          </p:cNvSpPr>
          <p:nvPr/>
        </p:nvSpPr>
        <p:spPr bwMode="auto">
          <a:xfrm>
            <a:off x="4064000" y="5829300"/>
            <a:ext cx="43307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8" name="Line 2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3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Line 3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5" name="Line 3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6" name="Line 3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7" name="Line 3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8" name="Line 3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31" name="Text Box 3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0632" name="Text Box 4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0633" name="Text Box 4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0634" name="Text Box 4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10635" name="Text Box 4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8715" name="Group 44"/>
          <p:cNvGrpSpPr>
            <a:grpSpLocks/>
          </p:cNvGrpSpPr>
          <p:nvPr/>
        </p:nvGrpSpPr>
        <p:grpSpPr bwMode="auto">
          <a:xfrm>
            <a:off x="2808288" y="6003925"/>
            <a:ext cx="204787" cy="730250"/>
            <a:chOff x="3204" y="3720"/>
            <a:chExt cx="113" cy="420"/>
          </a:xfrm>
        </p:grpSpPr>
        <p:grpSp>
          <p:nvGrpSpPr>
            <p:cNvPr id="28797" name="Group 4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8802" name="AutoShape 4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3" name="Oval 4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98" name="Line 4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99" name="Line 4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800" name="Line 5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801" name="Oval 5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716" name="Group 52"/>
          <p:cNvGrpSpPr>
            <a:grpSpLocks/>
          </p:cNvGrpSpPr>
          <p:nvPr/>
        </p:nvGrpSpPr>
        <p:grpSpPr bwMode="auto">
          <a:xfrm>
            <a:off x="3084513" y="5870575"/>
            <a:ext cx="268287" cy="571500"/>
            <a:chOff x="3248" y="3589"/>
            <a:chExt cx="169" cy="360"/>
          </a:xfrm>
        </p:grpSpPr>
        <p:sp>
          <p:nvSpPr>
            <p:cNvPr id="28794" name="Rectangle 5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5" name="Text Box 5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4</a:t>
              </a:r>
            </a:p>
          </p:txBody>
        </p:sp>
        <p:sp>
          <p:nvSpPr>
            <p:cNvPr id="28796" name="Line 5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17" name="Group 56"/>
          <p:cNvGrpSpPr>
            <a:grpSpLocks/>
          </p:cNvGrpSpPr>
          <p:nvPr/>
        </p:nvGrpSpPr>
        <p:grpSpPr bwMode="auto">
          <a:xfrm>
            <a:off x="2108200" y="5995988"/>
            <a:ext cx="192088" cy="730250"/>
            <a:chOff x="3204" y="3720"/>
            <a:chExt cx="113" cy="420"/>
          </a:xfrm>
        </p:grpSpPr>
        <p:grpSp>
          <p:nvGrpSpPr>
            <p:cNvPr id="28787" name="Group 5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8792" name="AutoShape 5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3" name="Oval 5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88" name="Line 6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89" name="Line 6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90" name="Line 6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91" name="Oval 6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58" name="Text Box 66"/>
          <p:cNvSpPr txBox="1">
            <a:spLocks noChangeArrowheads="1"/>
          </p:cNvSpPr>
          <p:nvPr/>
        </p:nvSpPr>
        <p:spPr bwMode="auto">
          <a:xfrm>
            <a:off x="1828800" y="152400"/>
            <a:ext cx="5627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FG And Try Mechanics</a:t>
            </a:r>
          </a:p>
        </p:txBody>
      </p:sp>
      <p:grpSp>
        <p:nvGrpSpPr>
          <p:cNvPr id="28719" name="Group 67"/>
          <p:cNvGrpSpPr>
            <a:grpSpLocks/>
          </p:cNvGrpSpPr>
          <p:nvPr/>
        </p:nvGrpSpPr>
        <p:grpSpPr bwMode="auto">
          <a:xfrm>
            <a:off x="442913" y="2921000"/>
            <a:ext cx="612775" cy="457200"/>
            <a:chOff x="2359" y="3560"/>
            <a:chExt cx="386" cy="288"/>
          </a:xfrm>
        </p:grpSpPr>
        <p:sp>
          <p:nvSpPr>
            <p:cNvPr id="28785" name="Rectangle 6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6" name="Text Box 6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28720" name="Group 70"/>
          <p:cNvGrpSpPr>
            <a:grpSpLocks/>
          </p:cNvGrpSpPr>
          <p:nvPr/>
        </p:nvGrpSpPr>
        <p:grpSpPr bwMode="auto">
          <a:xfrm>
            <a:off x="2236788" y="3282950"/>
            <a:ext cx="442912" cy="471488"/>
            <a:chOff x="3796" y="2871"/>
            <a:chExt cx="279" cy="297"/>
          </a:xfrm>
        </p:grpSpPr>
        <p:sp>
          <p:nvSpPr>
            <p:cNvPr id="28783" name="Rectangle 71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4" name="Text Box 72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8721" name="Group 73"/>
          <p:cNvGrpSpPr>
            <a:grpSpLocks/>
          </p:cNvGrpSpPr>
          <p:nvPr/>
        </p:nvGrpSpPr>
        <p:grpSpPr bwMode="auto">
          <a:xfrm>
            <a:off x="2176463" y="4035425"/>
            <a:ext cx="612775" cy="457200"/>
            <a:chOff x="2359" y="3560"/>
            <a:chExt cx="386" cy="288"/>
          </a:xfrm>
        </p:grpSpPr>
        <p:sp>
          <p:nvSpPr>
            <p:cNvPr id="28781" name="Rectangle 74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2" name="Text Box 75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28722" name="Group 76"/>
          <p:cNvGrpSpPr>
            <a:grpSpLocks/>
          </p:cNvGrpSpPr>
          <p:nvPr/>
        </p:nvGrpSpPr>
        <p:grpSpPr bwMode="auto">
          <a:xfrm>
            <a:off x="4397375" y="4416425"/>
            <a:ext cx="442913" cy="471488"/>
            <a:chOff x="3796" y="2871"/>
            <a:chExt cx="279" cy="297"/>
          </a:xfrm>
        </p:grpSpPr>
        <p:sp>
          <p:nvSpPr>
            <p:cNvPr id="28779" name="Rectangle 7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0" name="Text Box 7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28723" name="Group 79"/>
          <p:cNvGrpSpPr>
            <a:grpSpLocks/>
          </p:cNvGrpSpPr>
          <p:nvPr/>
        </p:nvGrpSpPr>
        <p:grpSpPr bwMode="auto">
          <a:xfrm>
            <a:off x="2906713" y="5537200"/>
            <a:ext cx="612775" cy="457200"/>
            <a:chOff x="2359" y="3560"/>
            <a:chExt cx="386" cy="288"/>
          </a:xfrm>
        </p:grpSpPr>
        <p:sp>
          <p:nvSpPr>
            <p:cNvPr id="28777" name="Rectangle 80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8" name="Text Box 81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28724" name="Group 82"/>
          <p:cNvGrpSpPr>
            <a:grpSpLocks/>
          </p:cNvGrpSpPr>
          <p:nvPr/>
        </p:nvGrpSpPr>
        <p:grpSpPr bwMode="auto">
          <a:xfrm>
            <a:off x="2940050" y="1609725"/>
            <a:ext cx="695325" cy="471488"/>
            <a:chOff x="598" y="1763"/>
            <a:chExt cx="438" cy="297"/>
          </a:xfrm>
        </p:grpSpPr>
        <p:sp>
          <p:nvSpPr>
            <p:cNvPr id="28775" name="Rectangle 8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6" name="Text Box 8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28725" name="Group 85"/>
          <p:cNvGrpSpPr>
            <a:grpSpLocks/>
          </p:cNvGrpSpPr>
          <p:nvPr/>
        </p:nvGrpSpPr>
        <p:grpSpPr bwMode="auto">
          <a:xfrm>
            <a:off x="414338" y="4248150"/>
            <a:ext cx="600075" cy="496888"/>
            <a:chOff x="589" y="2670"/>
            <a:chExt cx="378" cy="297"/>
          </a:xfrm>
        </p:grpSpPr>
        <p:sp>
          <p:nvSpPr>
            <p:cNvPr id="28773" name="Rectangle 86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4" name="Text Box 87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28726" name="Rectangle 88"/>
          <p:cNvSpPr>
            <a:spLocks noChangeAspect="1" noChangeArrowheads="1"/>
          </p:cNvSpPr>
          <p:nvPr/>
        </p:nvSpPr>
        <p:spPr bwMode="auto">
          <a:xfrm>
            <a:off x="3238500" y="3683000"/>
            <a:ext cx="231775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7" name="Oval 89"/>
          <p:cNvSpPr>
            <a:spLocks noChangeAspect="1" noChangeArrowheads="1"/>
          </p:cNvSpPr>
          <p:nvPr/>
        </p:nvSpPr>
        <p:spPr bwMode="auto">
          <a:xfrm>
            <a:off x="3251200" y="34163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8" name="Oval 90"/>
          <p:cNvSpPr>
            <a:spLocks noChangeAspect="1" noChangeArrowheads="1"/>
          </p:cNvSpPr>
          <p:nvPr/>
        </p:nvSpPr>
        <p:spPr bwMode="auto">
          <a:xfrm>
            <a:off x="3251200" y="31242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9" name="Oval 91"/>
          <p:cNvSpPr>
            <a:spLocks noChangeAspect="1" noChangeArrowheads="1"/>
          </p:cNvSpPr>
          <p:nvPr/>
        </p:nvSpPr>
        <p:spPr bwMode="auto">
          <a:xfrm>
            <a:off x="3251200" y="39624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0" name="Oval 92"/>
          <p:cNvSpPr>
            <a:spLocks noChangeAspect="1" noChangeArrowheads="1"/>
          </p:cNvSpPr>
          <p:nvPr/>
        </p:nvSpPr>
        <p:spPr bwMode="auto">
          <a:xfrm>
            <a:off x="3251200" y="42418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1" name="Oval 93"/>
          <p:cNvSpPr>
            <a:spLocks noChangeAspect="1" noChangeArrowheads="1"/>
          </p:cNvSpPr>
          <p:nvPr/>
        </p:nvSpPr>
        <p:spPr bwMode="auto">
          <a:xfrm>
            <a:off x="4241800" y="3810000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732" name="Oval 94"/>
          <p:cNvSpPr>
            <a:spLocks noChangeAspect="1" noChangeArrowheads="1"/>
          </p:cNvSpPr>
          <p:nvPr/>
        </p:nvSpPr>
        <p:spPr bwMode="auto">
          <a:xfrm>
            <a:off x="3481388" y="4716463"/>
            <a:ext cx="231775" cy="231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b="1"/>
          </a:p>
        </p:txBody>
      </p:sp>
      <p:grpSp>
        <p:nvGrpSpPr>
          <p:cNvPr id="28733" name="Group 95"/>
          <p:cNvGrpSpPr>
            <a:grpSpLocks noChangeAspect="1"/>
          </p:cNvGrpSpPr>
          <p:nvPr/>
        </p:nvGrpSpPr>
        <p:grpSpPr bwMode="auto">
          <a:xfrm>
            <a:off x="3038475" y="4506913"/>
            <a:ext cx="542925" cy="336550"/>
            <a:chOff x="3058" y="2951"/>
            <a:chExt cx="428" cy="264"/>
          </a:xfrm>
        </p:grpSpPr>
        <p:sp>
          <p:nvSpPr>
            <p:cNvPr id="28771" name="Oval 96"/>
            <p:cNvSpPr>
              <a:spLocks noChangeAspect="1" noChangeArrowheads="1"/>
            </p:cNvSpPr>
            <p:nvPr/>
          </p:nvSpPr>
          <p:spPr bwMode="auto">
            <a:xfrm>
              <a:off x="3264" y="2960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2" name="Text Box 97"/>
            <p:cNvSpPr txBox="1">
              <a:spLocks noChangeAspect="1" noChangeArrowheads="1"/>
            </p:cNvSpPr>
            <p:nvPr/>
          </p:nvSpPr>
          <p:spPr bwMode="auto">
            <a:xfrm>
              <a:off x="3058" y="2951"/>
              <a:ext cx="4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600" b="1"/>
            </a:p>
          </p:txBody>
        </p:sp>
      </p:grpSp>
      <p:grpSp>
        <p:nvGrpSpPr>
          <p:cNvPr id="28734" name="Group 98"/>
          <p:cNvGrpSpPr>
            <a:grpSpLocks noChangeAspect="1"/>
          </p:cNvGrpSpPr>
          <p:nvPr/>
        </p:nvGrpSpPr>
        <p:grpSpPr bwMode="auto">
          <a:xfrm>
            <a:off x="3443288" y="2601913"/>
            <a:ext cx="287337" cy="336550"/>
            <a:chOff x="3264" y="1559"/>
            <a:chExt cx="226" cy="264"/>
          </a:xfrm>
        </p:grpSpPr>
        <p:sp>
          <p:nvSpPr>
            <p:cNvPr id="28769" name="Oval 99"/>
            <p:cNvSpPr>
              <a:spLocks noChangeAspect="1" noChangeArrowheads="1"/>
            </p:cNvSpPr>
            <p:nvPr/>
          </p:nvSpPr>
          <p:spPr bwMode="auto">
            <a:xfrm>
              <a:off x="3264" y="1576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70" name="Text Box 100"/>
            <p:cNvSpPr txBox="1">
              <a:spLocks noChangeAspect="1" noChangeArrowheads="1"/>
            </p:cNvSpPr>
            <p:nvPr/>
          </p:nvSpPr>
          <p:spPr bwMode="auto">
            <a:xfrm>
              <a:off x="3345" y="1559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8735" name="Group 101"/>
          <p:cNvGrpSpPr>
            <a:grpSpLocks noChangeAspect="1"/>
          </p:cNvGrpSpPr>
          <p:nvPr/>
        </p:nvGrpSpPr>
        <p:grpSpPr bwMode="auto">
          <a:xfrm>
            <a:off x="3292475" y="2820988"/>
            <a:ext cx="274638" cy="336550"/>
            <a:chOff x="3855" y="2096"/>
            <a:chExt cx="217" cy="264"/>
          </a:xfrm>
        </p:grpSpPr>
        <p:sp>
          <p:nvSpPr>
            <p:cNvPr id="28767" name="Oval 102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8" name="Text Box 103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8736" name="Group 104"/>
          <p:cNvGrpSpPr>
            <a:grpSpLocks noChangeAspect="1"/>
          </p:cNvGrpSpPr>
          <p:nvPr/>
        </p:nvGrpSpPr>
        <p:grpSpPr bwMode="auto">
          <a:xfrm>
            <a:off x="3863975" y="3544888"/>
            <a:ext cx="274638" cy="336550"/>
            <a:chOff x="3855" y="2096"/>
            <a:chExt cx="217" cy="264"/>
          </a:xfrm>
        </p:grpSpPr>
        <p:sp>
          <p:nvSpPr>
            <p:cNvPr id="28765" name="Oval 105"/>
            <p:cNvSpPr>
              <a:spLocks noChangeAspect="1" noChangeArrowheads="1"/>
            </p:cNvSpPr>
            <p:nvPr/>
          </p:nvSpPr>
          <p:spPr bwMode="auto">
            <a:xfrm>
              <a:off x="3855" y="2118"/>
              <a:ext cx="182" cy="182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6" name="Text Box 106"/>
            <p:cNvSpPr txBox="1">
              <a:spLocks noChangeAspect="1" noChangeArrowheads="1"/>
            </p:cNvSpPr>
            <p:nvPr/>
          </p:nvSpPr>
          <p:spPr bwMode="auto">
            <a:xfrm>
              <a:off x="3927" y="2096"/>
              <a:ext cx="14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1600" b="1"/>
            </a:p>
          </p:txBody>
        </p:sp>
      </p:grpSp>
      <p:grpSp>
        <p:nvGrpSpPr>
          <p:cNvPr id="28737" name="Group 107"/>
          <p:cNvGrpSpPr>
            <a:grpSpLocks noChangeAspect="1"/>
          </p:cNvGrpSpPr>
          <p:nvPr/>
        </p:nvGrpSpPr>
        <p:grpSpPr bwMode="auto">
          <a:xfrm>
            <a:off x="3146425" y="3694113"/>
            <a:ext cx="357188" cy="211137"/>
            <a:chOff x="4240" y="2392"/>
            <a:chExt cx="244" cy="144"/>
          </a:xfrm>
        </p:grpSpPr>
        <p:sp>
          <p:nvSpPr>
            <p:cNvPr id="28759" name="AutoShape 108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60" name="Line 109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1" name="Line 110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2" name="Line 111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3" name="Line 112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4" name="Line 113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38" name="Line 120"/>
          <p:cNvSpPr>
            <a:spLocks noChangeShapeType="1"/>
          </p:cNvSpPr>
          <p:nvPr/>
        </p:nvSpPr>
        <p:spPr bwMode="auto">
          <a:xfrm>
            <a:off x="7935913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9" name="Line 121"/>
          <p:cNvSpPr>
            <a:spLocks noChangeShapeType="1"/>
          </p:cNvSpPr>
          <p:nvPr/>
        </p:nvSpPr>
        <p:spPr bwMode="auto">
          <a:xfrm>
            <a:off x="7862888" y="32527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0" name="Line 122"/>
          <p:cNvSpPr>
            <a:spLocks noChangeShapeType="1"/>
          </p:cNvSpPr>
          <p:nvPr/>
        </p:nvSpPr>
        <p:spPr bwMode="auto">
          <a:xfrm>
            <a:off x="7862888" y="4548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15" name="Text Box 123"/>
          <p:cNvSpPr txBox="1">
            <a:spLocks noChangeArrowheads="1"/>
          </p:cNvSpPr>
          <p:nvPr/>
        </p:nvSpPr>
        <p:spPr bwMode="auto">
          <a:xfrm>
            <a:off x="7551738" y="49434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10716" name="Text Box 124"/>
          <p:cNvSpPr txBox="1">
            <a:spLocks noChangeArrowheads="1"/>
          </p:cNvSpPr>
          <p:nvPr/>
        </p:nvSpPr>
        <p:spPr bwMode="auto">
          <a:xfrm flipV="1">
            <a:off x="8120063" y="49911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28743" name="Group 130"/>
          <p:cNvGrpSpPr>
            <a:grpSpLocks/>
          </p:cNvGrpSpPr>
          <p:nvPr/>
        </p:nvGrpSpPr>
        <p:grpSpPr bwMode="auto">
          <a:xfrm>
            <a:off x="152400" y="3403600"/>
            <a:ext cx="406400" cy="825500"/>
            <a:chOff x="0" y="2160"/>
            <a:chExt cx="256" cy="520"/>
          </a:xfrm>
        </p:grpSpPr>
        <p:sp>
          <p:nvSpPr>
            <p:cNvPr id="28756" name="Line 125"/>
            <p:cNvSpPr>
              <a:spLocks noChangeShapeType="1"/>
            </p:cNvSpPr>
            <p:nvPr/>
          </p:nvSpPr>
          <p:spPr bwMode="auto">
            <a:xfrm>
              <a:off x="256" y="2160"/>
              <a:ext cx="0" cy="52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7" name="Line 126"/>
            <p:cNvSpPr>
              <a:spLocks noChangeShapeType="1"/>
            </p:cNvSpPr>
            <p:nvPr/>
          </p:nvSpPr>
          <p:spPr bwMode="auto">
            <a:xfrm>
              <a:off x="0" y="2672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8" name="Line 127"/>
            <p:cNvSpPr>
              <a:spLocks noChangeShapeType="1"/>
            </p:cNvSpPr>
            <p:nvPr/>
          </p:nvSpPr>
          <p:spPr bwMode="auto">
            <a:xfrm>
              <a:off x="0" y="2169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44" name="Line 132"/>
          <p:cNvSpPr>
            <a:spLocks noChangeShapeType="1"/>
          </p:cNvSpPr>
          <p:nvPr/>
        </p:nvSpPr>
        <p:spPr bwMode="auto">
          <a:xfrm>
            <a:off x="558800" y="3822700"/>
            <a:ext cx="1651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26" name="Line 134"/>
          <p:cNvSpPr>
            <a:spLocks noChangeShapeType="1"/>
          </p:cNvSpPr>
          <p:nvPr/>
        </p:nvSpPr>
        <p:spPr bwMode="auto">
          <a:xfrm flipV="1">
            <a:off x="1784350" y="4594225"/>
            <a:ext cx="4699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27" name="Line 135"/>
          <p:cNvSpPr>
            <a:spLocks noChangeShapeType="1"/>
          </p:cNvSpPr>
          <p:nvPr/>
        </p:nvSpPr>
        <p:spPr bwMode="auto">
          <a:xfrm>
            <a:off x="179388" y="2262188"/>
            <a:ext cx="342900" cy="469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7" name="Line 136"/>
          <p:cNvSpPr>
            <a:spLocks noChangeShapeType="1"/>
          </p:cNvSpPr>
          <p:nvPr/>
        </p:nvSpPr>
        <p:spPr bwMode="auto">
          <a:xfrm>
            <a:off x="8408988" y="5830888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29" name="Oval 137"/>
          <p:cNvSpPr>
            <a:spLocks noChangeArrowheads="1"/>
          </p:cNvSpPr>
          <p:nvPr/>
        </p:nvSpPr>
        <p:spPr bwMode="auto">
          <a:xfrm>
            <a:off x="2089150" y="3883025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731" name="Line 139"/>
          <p:cNvSpPr>
            <a:spLocks noChangeShapeType="1"/>
          </p:cNvSpPr>
          <p:nvPr/>
        </p:nvSpPr>
        <p:spPr bwMode="auto">
          <a:xfrm>
            <a:off x="3197225" y="2082800"/>
            <a:ext cx="19050" cy="3438525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750" name="Picture 141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730" name="Oval 138"/>
          <p:cNvSpPr>
            <a:spLocks noChangeArrowheads="1"/>
          </p:cNvSpPr>
          <p:nvPr/>
        </p:nvSpPr>
        <p:spPr bwMode="auto">
          <a:xfrm>
            <a:off x="342900" y="2743200"/>
            <a:ext cx="749300" cy="7493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734" name="Oval 142"/>
          <p:cNvSpPr>
            <a:spLocks noChangeArrowheads="1"/>
          </p:cNvSpPr>
          <p:nvPr/>
        </p:nvSpPr>
        <p:spPr bwMode="auto">
          <a:xfrm>
            <a:off x="2984500" y="2481263"/>
            <a:ext cx="804863" cy="1477962"/>
          </a:xfrm>
          <a:prstGeom prst="ellipse">
            <a:avLst/>
          </a:prstGeom>
          <a:solidFill>
            <a:srgbClr val="FF0000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735" name="Oval 143"/>
          <p:cNvSpPr>
            <a:spLocks noChangeArrowheads="1"/>
          </p:cNvSpPr>
          <p:nvPr/>
        </p:nvSpPr>
        <p:spPr bwMode="auto">
          <a:xfrm>
            <a:off x="3055938" y="3948113"/>
            <a:ext cx="735012" cy="1135062"/>
          </a:xfrm>
          <a:prstGeom prst="ellipse">
            <a:avLst/>
          </a:prstGeom>
          <a:solidFill>
            <a:srgbClr val="000080">
              <a:alpha val="3019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737" name="Line 145"/>
          <p:cNvSpPr>
            <a:spLocks noChangeShapeType="1"/>
          </p:cNvSpPr>
          <p:nvPr/>
        </p:nvSpPr>
        <p:spPr bwMode="auto">
          <a:xfrm flipV="1">
            <a:off x="2682875" y="3365500"/>
            <a:ext cx="322263" cy="1714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38" name="Line 146"/>
          <p:cNvSpPr>
            <a:spLocks noChangeShapeType="1"/>
          </p:cNvSpPr>
          <p:nvPr/>
        </p:nvSpPr>
        <p:spPr bwMode="auto">
          <a:xfrm>
            <a:off x="2692400" y="4249738"/>
            <a:ext cx="373063" cy="2635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1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726" grpId="0" animBg="1"/>
      <p:bldP spid="110726" grpId="1" animBg="1"/>
      <p:bldP spid="110727" grpId="0" animBg="1"/>
      <p:bldP spid="110727" grpId="1" animBg="1"/>
      <p:bldP spid="110729" grpId="0" animBg="1"/>
      <p:bldP spid="110731" grpId="0" animBg="1"/>
      <p:bldP spid="110730" grpId="0" animBg="1"/>
      <p:bldP spid="110734" grpId="0" animBg="1"/>
      <p:bldP spid="110735" grpId="0" animBg="1"/>
      <p:bldP spid="110737" grpId="0" animBg="1"/>
      <p:bldP spid="1107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-11113" y="790575"/>
            <a:ext cx="9144001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238500" y="0"/>
            <a:ext cx="2351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Pregame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77838" y="976313"/>
            <a:ext cx="7824787" cy="576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Head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Linesman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Side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</a:p>
          <a:p>
            <a:pPr algn="l"/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Check the chains and down marker.</a:t>
            </a: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Find your chain crew and brief them.</a:t>
            </a: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Spot check the field with the chains (Make sure no 1</a:t>
            </a:r>
            <a:r>
              <a:rPr lang="en-US" sz="2000" baseline="30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and Goal </a:t>
            </a:r>
          </a:p>
          <a:p>
            <a:pPr algn="l"/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from the 11 yard line).</a:t>
            </a: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Find your ball boys and brief them.</a:t>
            </a: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Secure the game balls and make sure the referee checks them.</a:t>
            </a: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Introduce yourself to the coaching staff, especially the head coach.</a:t>
            </a:r>
          </a:p>
          <a:p>
            <a:pPr algn="l"/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/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Field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</a:p>
          <a:p>
            <a:pPr algn="l"/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Find your ball boys and brief them.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Secure the game balls and make sure the referee checks them. 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Introduce yourself to the coaching staff, especially the head coach.</a:t>
            </a:r>
          </a:p>
          <a:p>
            <a:pPr algn="l">
              <a:buFontTx/>
              <a:buChar char="-"/>
            </a:pP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/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Back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</a:p>
          <a:p>
            <a:pPr algn="l"/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Be the police officer on the field.  Patrol the 45 yard line zone and </a:t>
            </a:r>
          </a:p>
          <a:p>
            <a:pPr algn="l"/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look out for unsportsmanlike behavior.</a:t>
            </a:r>
          </a:p>
          <a:p>
            <a:pPr algn="l"/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Help the umpire with getting adornments removed</a:t>
            </a:r>
          </a:p>
        </p:txBody>
      </p:sp>
      <p:grpSp>
        <p:nvGrpSpPr>
          <p:cNvPr id="30729" name="Group 9"/>
          <p:cNvGrpSpPr>
            <a:grpSpLocks/>
          </p:cNvGrpSpPr>
          <p:nvPr/>
        </p:nvGrpSpPr>
        <p:grpSpPr bwMode="auto">
          <a:xfrm>
            <a:off x="2060575" y="5170488"/>
            <a:ext cx="600075" cy="471487"/>
            <a:chOff x="589" y="2670"/>
            <a:chExt cx="378" cy="297"/>
          </a:xfrm>
        </p:grpSpPr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BJ</a:t>
              </a:r>
            </a:p>
          </p:txBody>
        </p:sp>
      </p:grpSp>
      <p:grpSp>
        <p:nvGrpSpPr>
          <p:cNvPr id="30732" name="Group 12"/>
          <p:cNvGrpSpPr>
            <a:grpSpLocks/>
          </p:cNvGrpSpPr>
          <p:nvPr/>
        </p:nvGrpSpPr>
        <p:grpSpPr bwMode="auto">
          <a:xfrm>
            <a:off x="3930650" y="3609975"/>
            <a:ext cx="695325" cy="471488"/>
            <a:chOff x="598" y="1763"/>
            <a:chExt cx="438" cy="297"/>
          </a:xfrm>
        </p:grpSpPr>
        <p:sp>
          <p:nvSpPr>
            <p:cNvPr id="30733" name="Rectangle 1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Text Box 1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LJ</a:t>
              </a:r>
            </a:p>
          </p:txBody>
        </p:sp>
      </p:grpSp>
      <p:grpSp>
        <p:nvGrpSpPr>
          <p:cNvPr id="30735" name="Group 15"/>
          <p:cNvGrpSpPr>
            <a:grpSpLocks/>
          </p:cNvGrpSpPr>
          <p:nvPr/>
        </p:nvGrpSpPr>
        <p:grpSpPr bwMode="auto">
          <a:xfrm>
            <a:off x="4532313" y="3638550"/>
            <a:ext cx="612775" cy="457200"/>
            <a:chOff x="2359" y="3560"/>
            <a:chExt cx="386" cy="288"/>
          </a:xfrm>
        </p:grpSpPr>
        <p:sp>
          <p:nvSpPr>
            <p:cNvPr id="30736" name="Rectangle 1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Text Box 1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FJ</a:t>
              </a:r>
            </a:p>
          </p:txBody>
        </p:sp>
      </p:grpSp>
      <p:grpSp>
        <p:nvGrpSpPr>
          <p:cNvPr id="30738" name="Group 18"/>
          <p:cNvGrpSpPr>
            <a:grpSpLocks/>
          </p:cNvGrpSpPr>
          <p:nvPr/>
        </p:nvGrpSpPr>
        <p:grpSpPr bwMode="auto">
          <a:xfrm>
            <a:off x="4979988" y="877888"/>
            <a:ext cx="612775" cy="457200"/>
            <a:chOff x="2359" y="3560"/>
            <a:chExt cx="386" cy="288"/>
          </a:xfrm>
        </p:grpSpPr>
        <p:sp>
          <p:nvSpPr>
            <p:cNvPr id="30739" name="Rectangle 1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Text Box 2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SJ</a:t>
              </a:r>
            </a:p>
          </p:txBody>
        </p:sp>
      </p:grpSp>
      <p:grpSp>
        <p:nvGrpSpPr>
          <p:cNvPr id="30741" name="Group 21"/>
          <p:cNvGrpSpPr>
            <a:grpSpLocks/>
          </p:cNvGrpSpPr>
          <p:nvPr/>
        </p:nvGrpSpPr>
        <p:grpSpPr bwMode="auto">
          <a:xfrm>
            <a:off x="4373563" y="877888"/>
            <a:ext cx="612775" cy="457200"/>
            <a:chOff x="2359" y="3560"/>
            <a:chExt cx="386" cy="288"/>
          </a:xfrm>
        </p:grpSpPr>
        <p:sp>
          <p:nvSpPr>
            <p:cNvPr id="30742" name="Rectangle 2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Text Box 2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HL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30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 flipH="1">
            <a:off x="203200" y="1736725"/>
            <a:ext cx="8788400" cy="3906838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 flipH="1">
            <a:off x="7848600" y="17367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7086600" y="17367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2768600" y="17367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H="1">
            <a:off x="5410200" y="17367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 rot="5400000" flipH="1">
            <a:off x="7559676" y="1798637"/>
            <a:ext cx="10985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>
            <a:spAutoFit/>
          </a:bodyPr>
          <a:lstStyle/>
          <a:p>
            <a:pPr algn="l">
              <a:defRPr/>
            </a:pPr>
            <a:endParaRPr lang="en-US" sz="6000" b="1">
              <a:solidFill>
                <a:srgbClr val="CC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Eurostile" pitchFamily="34" charset="0"/>
            </a:endParaRPr>
          </a:p>
        </p:txBody>
      </p:sp>
      <p:sp>
        <p:nvSpPr>
          <p:cNvPr id="29704" name="Rectangle 8"/>
          <p:cNvSpPr>
            <a:spLocks noChangeAspect="1" noChangeArrowheads="1"/>
          </p:cNvSpPr>
          <p:nvPr/>
        </p:nvSpPr>
        <p:spPr bwMode="auto">
          <a:xfrm flipH="1">
            <a:off x="7788275" y="1582738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spect="1" noChangeArrowheads="1"/>
          </p:cNvSpPr>
          <p:nvPr/>
        </p:nvSpPr>
        <p:spPr bwMode="auto">
          <a:xfrm flipH="1">
            <a:off x="7788275" y="56435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spect="1" noChangeArrowheads="1"/>
          </p:cNvSpPr>
          <p:nvPr/>
        </p:nvSpPr>
        <p:spPr bwMode="auto">
          <a:xfrm flipH="1">
            <a:off x="9007475" y="1608138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spect="1" noChangeArrowheads="1"/>
          </p:cNvSpPr>
          <p:nvPr/>
        </p:nvSpPr>
        <p:spPr bwMode="auto">
          <a:xfrm flipH="1">
            <a:off x="9007475" y="563086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4332" name="Group 12"/>
          <p:cNvGrpSpPr>
            <a:grpSpLocks/>
          </p:cNvGrpSpPr>
          <p:nvPr/>
        </p:nvGrpSpPr>
        <p:grpSpPr bwMode="auto">
          <a:xfrm>
            <a:off x="5175250" y="5827713"/>
            <a:ext cx="198438" cy="757237"/>
            <a:chOff x="3204" y="3720"/>
            <a:chExt cx="113" cy="420"/>
          </a:xfrm>
        </p:grpSpPr>
        <p:grpSp>
          <p:nvGrpSpPr>
            <p:cNvPr id="29821" name="Group 13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9826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7" name="Oval 15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822" name="Line 16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23" name="Line 17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24" name="Line 18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25" name="Oval 19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340" name="Group 20"/>
          <p:cNvGrpSpPr>
            <a:grpSpLocks/>
          </p:cNvGrpSpPr>
          <p:nvPr/>
        </p:nvGrpSpPr>
        <p:grpSpPr bwMode="auto">
          <a:xfrm>
            <a:off x="3883025" y="5829300"/>
            <a:ext cx="268288" cy="631825"/>
            <a:chOff x="2930" y="3756"/>
            <a:chExt cx="169" cy="398"/>
          </a:xfrm>
        </p:grpSpPr>
        <p:sp>
          <p:nvSpPr>
            <p:cNvPr id="29818" name="Rectangle 21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9" name="Text Box 22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29820" name="Line 23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344" name="Group 24"/>
          <p:cNvGrpSpPr>
            <a:grpSpLocks/>
          </p:cNvGrpSpPr>
          <p:nvPr/>
        </p:nvGrpSpPr>
        <p:grpSpPr bwMode="auto">
          <a:xfrm>
            <a:off x="3395663" y="5832475"/>
            <a:ext cx="198437" cy="804863"/>
            <a:chOff x="3204" y="3720"/>
            <a:chExt cx="113" cy="420"/>
          </a:xfrm>
        </p:grpSpPr>
        <p:grpSp>
          <p:nvGrpSpPr>
            <p:cNvPr id="29811" name="Group 2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9816" name="AutoShape 2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7" name="Oval 2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812" name="Line 2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13" name="Line 2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14" name="Line 3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15" name="Oval 3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52" name="Rectangle 32"/>
          <p:cNvSpPr>
            <a:spLocks noChangeArrowheads="1"/>
          </p:cNvSpPr>
          <p:nvPr/>
        </p:nvSpPr>
        <p:spPr bwMode="auto">
          <a:xfrm>
            <a:off x="1430338" y="165100"/>
            <a:ext cx="58626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Measurement Mechanics</a:t>
            </a:r>
          </a:p>
        </p:txBody>
      </p:sp>
      <p:sp>
        <p:nvSpPr>
          <p:cNvPr id="29712" name="Line 33"/>
          <p:cNvSpPr>
            <a:spLocks noChangeShapeType="1"/>
          </p:cNvSpPr>
          <p:nvPr/>
        </p:nvSpPr>
        <p:spPr bwMode="auto">
          <a:xfrm flipH="1">
            <a:off x="4495800" y="17367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34"/>
          <p:cNvSpPr>
            <a:spLocks noChangeShapeType="1"/>
          </p:cNvSpPr>
          <p:nvPr/>
        </p:nvSpPr>
        <p:spPr bwMode="auto">
          <a:xfrm flipH="1">
            <a:off x="3632200" y="17494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55" name="Text Box 35"/>
          <p:cNvSpPr txBox="1">
            <a:spLocks noChangeArrowheads="1"/>
          </p:cNvSpPr>
          <p:nvPr/>
        </p:nvSpPr>
        <p:spPr bwMode="auto">
          <a:xfrm>
            <a:off x="6683375" y="472122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84356" name="Text Box 36"/>
          <p:cNvSpPr txBox="1">
            <a:spLocks noChangeArrowheads="1"/>
          </p:cNvSpPr>
          <p:nvPr/>
        </p:nvSpPr>
        <p:spPr bwMode="auto">
          <a:xfrm flipV="1">
            <a:off x="7254875" y="476885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4357" name="Text Box 37"/>
          <p:cNvSpPr txBox="1">
            <a:spLocks noChangeArrowheads="1"/>
          </p:cNvSpPr>
          <p:nvPr/>
        </p:nvSpPr>
        <p:spPr bwMode="auto">
          <a:xfrm>
            <a:off x="5006975" y="474662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184358" name="Text Box 38"/>
          <p:cNvSpPr txBox="1">
            <a:spLocks noChangeArrowheads="1"/>
          </p:cNvSpPr>
          <p:nvPr/>
        </p:nvSpPr>
        <p:spPr bwMode="auto">
          <a:xfrm flipV="1">
            <a:off x="5591175" y="478155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4359" name="Text Box 39"/>
          <p:cNvSpPr txBox="1">
            <a:spLocks noChangeArrowheads="1"/>
          </p:cNvSpPr>
          <p:nvPr/>
        </p:nvSpPr>
        <p:spPr bwMode="auto">
          <a:xfrm>
            <a:off x="3228975" y="475932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84360" name="Text Box 40"/>
          <p:cNvSpPr txBox="1">
            <a:spLocks noChangeArrowheads="1"/>
          </p:cNvSpPr>
          <p:nvPr/>
        </p:nvSpPr>
        <p:spPr bwMode="auto">
          <a:xfrm flipV="1">
            <a:off x="3813175" y="478155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84361" name="Group 41"/>
          <p:cNvGrpSpPr>
            <a:grpSpLocks/>
          </p:cNvGrpSpPr>
          <p:nvPr/>
        </p:nvGrpSpPr>
        <p:grpSpPr bwMode="auto">
          <a:xfrm>
            <a:off x="2917825" y="4167188"/>
            <a:ext cx="442913" cy="471487"/>
            <a:chOff x="3150" y="3368"/>
            <a:chExt cx="279" cy="297"/>
          </a:xfrm>
        </p:grpSpPr>
        <p:sp>
          <p:nvSpPr>
            <p:cNvPr id="29809" name="Rectangle 42"/>
            <p:cNvSpPr>
              <a:spLocks noChangeArrowheads="1"/>
            </p:cNvSpPr>
            <p:nvPr/>
          </p:nvSpPr>
          <p:spPr bwMode="auto">
            <a:xfrm>
              <a:off x="3150" y="3385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0" name="Text Box 43"/>
            <p:cNvSpPr txBox="1">
              <a:spLocks noChangeArrowheads="1"/>
            </p:cNvSpPr>
            <p:nvPr/>
          </p:nvSpPr>
          <p:spPr bwMode="auto">
            <a:xfrm>
              <a:off x="3163" y="3368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29721" name="Group 44"/>
          <p:cNvGrpSpPr>
            <a:grpSpLocks/>
          </p:cNvGrpSpPr>
          <p:nvPr/>
        </p:nvGrpSpPr>
        <p:grpSpPr bwMode="auto">
          <a:xfrm>
            <a:off x="3581400" y="4016375"/>
            <a:ext cx="387350" cy="228600"/>
            <a:chOff x="4240" y="2392"/>
            <a:chExt cx="244" cy="144"/>
          </a:xfrm>
        </p:grpSpPr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4" name="Line 46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5" name="Line 47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6" name="Line 48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7" name="Line 49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808" name="Line 50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371" name="Group 51"/>
          <p:cNvGrpSpPr>
            <a:grpSpLocks/>
          </p:cNvGrpSpPr>
          <p:nvPr/>
        </p:nvGrpSpPr>
        <p:grpSpPr bwMode="auto">
          <a:xfrm>
            <a:off x="3740150" y="3598863"/>
            <a:ext cx="600075" cy="471487"/>
            <a:chOff x="589" y="2670"/>
            <a:chExt cx="378" cy="297"/>
          </a:xfrm>
        </p:grpSpPr>
        <p:sp>
          <p:nvSpPr>
            <p:cNvPr id="29801" name="Rectangle 52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2" name="Text Box 53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84374" name="Group 54"/>
          <p:cNvGrpSpPr>
            <a:grpSpLocks/>
          </p:cNvGrpSpPr>
          <p:nvPr/>
        </p:nvGrpSpPr>
        <p:grpSpPr bwMode="auto">
          <a:xfrm>
            <a:off x="3348038" y="5834063"/>
            <a:ext cx="268287" cy="565150"/>
            <a:chOff x="2110" y="3606"/>
            <a:chExt cx="169" cy="356"/>
          </a:xfrm>
        </p:grpSpPr>
        <p:sp>
          <p:nvSpPr>
            <p:cNvPr id="29798" name="Rectangle 55"/>
            <p:cNvSpPr>
              <a:spLocks noChangeArrowheads="1"/>
            </p:cNvSpPr>
            <p:nvPr/>
          </p:nvSpPr>
          <p:spPr bwMode="auto">
            <a:xfrm>
              <a:off x="2147" y="3816"/>
              <a:ext cx="99" cy="116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" name="Text Box 56"/>
            <p:cNvSpPr txBox="1">
              <a:spLocks noChangeArrowheads="1"/>
            </p:cNvSpPr>
            <p:nvPr/>
          </p:nvSpPr>
          <p:spPr bwMode="auto">
            <a:xfrm flipV="1">
              <a:off x="2110" y="3789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29800" name="Line 57"/>
            <p:cNvSpPr>
              <a:spLocks noChangeShapeType="1"/>
            </p:cNvSpPr>
            <p:nvPr/>
          </p:nvSpPr>
          <p:spPr bwMode="auto">
            <a:xfrm flipH="1">
              <a:off x="2198" y="3606"/>
              <a:ext cx="7" cy="20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84378" name="Picture 58" descr="102818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25" y="3622675"/>
            <a:ext cx="6302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79" name="Group 59"/>
          <p:cNvGrpSpPr>
            <a:grpSpLocks/>
          </p:cNvGrpSpPr>
          <p:nvPr/>
        </p:nvGrpSpPr>
        <p:grpSpPr bwMode="auto">
          <a:xfrm>
            <a:off x="5162550" y="4106863"/>
            <a:ext cx="179388" cy="666750"/>
            <a:chOff x="3204" y="3720"/>
            <a:chExt cx="113" cy="420"/>
          </a:xfrm>
        </p:grpSpPr>
        <p:grpSp>
          <p:nvGrpSpPr>
            <p:cNvPr id="29791" name="Group 60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9796" name="AutoShape 61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7" name="Oval 62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92" name="Line 63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3" name="Line 64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4" name="Line 65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95" name="Oval 66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387" name="Group 67"/>
          <p:cNvGrpSpPr>
            <a:grpSpLocks/>
          </p:cNvGrpSpPr>
          <p:nvPr/>
        </p:nvGrpSpPr>
        <p:grpSpPr bwMode="auto">
          <a:xfrm>
            <a:off x="3382963" y="4111625"/>
            <a:ext cx="179387" cy="666750"/>
            <a:chOff x="3204" y="3720"/>
            <a:chExt cx="113" cy="420"/>
          </a:xfrm>
        </p:grpSpPr>
        <p:grpSp>
          <p:nvGrpSpPr>
            <p:cNvPr id="29784" name="Group 68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29789" name="AutoShape 69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0" name="Oval 70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85" name="Line 71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6" name="Line 72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7" name="Line 73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88" name="Oval 74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84395" name="Picture 75" descr="Picture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813" y="4146550"/>
            <a:ext cx="430212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6" name="Line 76"/>
          <p:cNvSpPr>
            <a:spLocks noChangeShapeType="1"/>
          </p:cNvSpPr>
          <p:nvPr/>
        </p:nvSpPr>
        <p:spPr bwMode="auto">
          <a:xfrm flipV="1">
            <a:off x="3479800" y="4113213"/>
            <a:ext cx="1774825" cy="127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77"/>
          <p:cNvSpPr>
            <a:spLocks noChangeShapeType="1"/>
          </p:cNvSpPr>
          <p:nvPr/>
        </p:nvSpPr>
        <p:spPr bwMode="auto">
          <a:xfrm flipH="1">
            <a:off x="6237288" y="1738313"/>
            <a:ext cx="0" cy="39068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0" name="Line 78"/>
          <p:cNvSpPr>
            <a:spLocks noChangeShapeType="1"/>
          </p:cNvSpPr>
          <p:nvPr/>
        </p:nvSpPr>
        <p:spPr bwMode="auto">
          <a:xfrm flipH="1">
            <a:off x="1905000" y="17494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Line 79"/>
          <p:cNvSpPr>
            <a:spLocks noChangeShapeType="1"/>
          </p:cNvSpPr>
          <p:nvPr/>
        </p:nvSpPr>
        <p:spPr bwMode="auto">
          <a:xfrm flipH="1">
            <a:off x="1028700" y="1749425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0" name="Text Box 80"/>
          <p:cNvSpPr txBox="1">
            <a:spLocks noChangeArrowheads="1"/>
          </p:cNvSpPr>
          <p:nvPr/>
        </p:nvSpPr>
        <p:spPr bwMode="auto">
          <a:xfrm>
            <a:off x="1503363" y="473551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84401" name="Text Box 81"/>
          <p:cNvSpPr txBox="1">
            <a:spLocks noChangeArrowheads="1"/>
          </p:cNvSpPr>
          <p:nvPr/>
        </p:nvSpPr>
        <p:spPr bwMode="auto">
          <a:xfrm flipV="1">
            <a:off x="2087563" y="4757738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84402" name="Group 82"/>
          <p:cNvGrpSpPr>
            <a:grpSpLocks/>
          </p:cNvGrpSpPr>
          <p:nvPr/>
        </p:nvGrpSpPr>
        <p:grpSpPr bwMode="auto">
          <a:xfrm>
            <a:off x="0" y="1570038"/>
            <a:ext cx="612775" cy="457200"/>
            <a:chOff x="2359" y="3560"/>
            <a:chExt cx="386" cy="288"/>
          </a:xfrm>
        </p:grpSpPr>
        <p:sp>
          <p:nvSpPr>
            <p:cNvPr id="29782" name="Rectangle 8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3" name="Text Box 8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184405" name="Group 85"/>
          <p:cNvGrpSpPr>
            <a:grpSpLocks/>
          </p:cNvGrpSpPr>
          <p:nvPr/>
        </p:nvGrpSpPr>
        <p:grpSpPr bwMode="auto">
          <a:xfrm>
            <a:off x="0" y="5430838"/>
            <a:ext cx="612775" cy="457200"/>
            <a:chOff x="2359" y="3560"/>
            <a:chExt cx="386" cy="288"/>
          </a:xfrm>
        </p:grpSpPr>
        <p:sp>
          <p:nvSpPr>
            <p:cNvPr id="29780" name="Rectangle 8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1" name="Text Box 8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184408" name="Group 88"/>
          <p:cNvGrpSpPr>
            <a:grpSpLocks/>
          </p:cNvGrpSpPr>
          <p:nvPr/>
        </p:nvGrpSpPr>
        <p:grpSpPr bwMode="auto">
          <a:xfrm>
            <a:off x="4189413" y="5857875"/>
            <a:ext cx="612775" cy="457200"/>
            <a:chOff x="2359" y="3560"/>
            <a:chExt cx="386" cy="288"/>
          </a:xfrm>
        </p:grpSpPr>
        <p:sp>
          <p:nvSpPr>
            <p:cNvPr id="29778" name="Rectangle 8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9" name="Text Box 9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84411" name="Group 91"/>
          <p:cNvGrpSpPr>
            <a:grpSpLocks/>
          </p:cNvGrpSpPr>
          <p:nvPr/>
        </p:nvGrpSpPr>
        <p:grpSpPr bwMode="auto">
          <a:xfrm>
            <a:off x="4267200" y="4556125"/>
            <a:ext cx="612775" cy="457200"/>
            <a:chOff x="2359" y="3560"/>
            <a:chExt cx="386" cy="288"/>
          </a:xfrm>
        </p:grpSpPr>
        <p:sp>
          <p:nvSpPr>
            <p:cNvPr id="29776" name="Rectangle 9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7" name="Text Box 9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184414" name="Group 94"/>
          <p:cNvGrpSpPr>
            <a:grpSpLocks/>
          </p:cNvGrpSpPr>
          <p:nvPr/>
        </p:nvGrpSpPr>
        <p:grpSpPr bwMode="auto">
          <a:xfrm>
            <a:off x="3271838" y="3478213"/>
            <a:ext cx="442912" cy="471487"/>
            <a:chOff x="3796" y="2871"/>
            <a:chExt cx="279" cy="297"/>
          </a:xfrm>
        </p:grpSpPr>
        <p:sp>
          <p:nvSpPr>
            <p:cNvPr id="29774" name="Rectangle 9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5" name="Text Box 9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sp>
        <p:nvSpPr>
          <p:cNvPr id="184417" name="Line 97"/>
          <p:cNvSpPr>
            <a:spLocks noChangeShapeType="1"/>
          </p:cNvSpPr>
          <p:nvPr/>
        </p:nvSpPr>
        <p:spPr bwMode="auto">
          <a:xfrm>
            <a:off x="525463" y="5710238"/>
            <a:ext cx="2371725" cy="4048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8" name="Line 98"/>
          <p:cNvSpPr>
            <a:spLocks noChangeShapeType="1"/>
          </p:cNvSpPr>
          <p:nvPr/>
        </p:nvSpPr>
        <p:spPr bwMode="auto">
          <a:xfrm>
            <a:off x="522288" y="1825625"/>
            <a:ext cx="2184400" cy="14906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419" name="Picture 99" descr="PoliceBadg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0" y="3209925"/>
            <a:ext cx="44767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0" name="Picture 100" descr="Picture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5426075"/>
            <a:ext cx="430213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421" name="Group 101"/>
          <p:cNvGrpSpPr>
            <a:grpSpLocks noChangeAspect="1"/>
          </p:cNvGrpSpPr>
          <p:nvPr/>
        </p:nvGrpSpPr>
        <p:grpSpPr bwMode="auto">
          <a:xfrm>
            <a:off x="2890838" y="3289300"/>
            <a:ext cx="357187" cy="211138"/>
            <a:chOff x="4240" y="2392"/>
            <a:chExt cx="244" cy="144"/>
          </a:xfrm>
        </p:grpSpPr>
        <p:sp>
          <p:nvSpPr>
            <p:cNvPr id="29768" name="AutoShape 102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9" name="Line 103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0" name="Line 104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1" name="Line 105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2" name="Line 106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73" name="Line 107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28" name="Group 108"/>
          <p:cNvGrpSpPr>
            <a:grpSpLocks/>
          </p:cNvGrpSpPr>
          <p:nvPr/>
        </p:nvGrpSpPr>
        <p:grpSpPr bwMode="auto">
          <a:xfrm>
            <a:off x="2430463" y="3330575"/>
            <a:ext cx="612775" cy="457200"/>
            <a:chOff x="2359" y="3560"/>
            <a:chExt cx="386" cy="288"/>
          </a:xfrm>
        </p:grpSpPr>
        <p:sp>
          <p:nvSpPr>
            <p:cNvPr id="29766" name="Rectangle 10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7" name="Text Box 11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pic>
        <p:nvPicPr>
          <p:cNvPr id="29745" name="Picture 111" descr="Picture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725" y="1978025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2" name="Line 112"/>
          <p:cNvSpPr>
            <a:spLocks noChangeShapeType="1"/>
          </p:cNvSpPr>
          <p:nvPr/>
        </p:nvSpPr>
        <p:spPr bwMode="auto">
          <a:xfrm flipV="1">
            <a:off x="3492500" y="5824538"/>
            <a:ext cx="1789113" cy="127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433" name="Group 113"/>
          <p:cNvGrpSpPr>
            <a:grpSpLocks noChangeAspect="1"/>
          </p:cNvGrpSpPr>
          <p:nvPr/>
        </p:nvGrpSpPr>
        <p:grpSpPr bwMode="auto">
          <a:xfrm>
            <a:off x="2611438" y="6197600"/>
            <a:ext cx="357187" cy="211138"/>
            <a:chOff x="4240" y="2392"/>
            <a:chExt cx="244" cy="144"/>
          </a:xfrm>
        </p:grpSpPr>
        <p:sp>
          <p:nvSpPr>
            <p:cNvPr id="29760" name="AutoShape 114"/>
            <p:cNvSpPr>
              <a:spLocks noChangeAspect="1"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1" name="Line 115"/>
            <p:cNvSpPr>
              <a:spLocks noChangeAspect="1"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62" name="Line 116"/>
            <p:cNvSpPr>
              <a:spLocks noChangeAspect="1"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63" name="Line 117"/>
            <p:cNvSpPr>
              <a:spLocks noChangeAspect="1"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64" name="Line 118"/>
            <p:cNvSpPr>
              <a:spLocks noChangeAspect="1"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65" name="Line 119"/>
            <p:cNvSpPr>
              <a:spLocks noChangeAspect="1"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40" name="Group 120"/>
          <p:cNvGrpSpPr>
            <a:grpSpLocks/>
          </p:cNvGrpSpPr>
          <p:nvPr/>
        </p:nvGrpSpPr>
        <p:grpSpPr bwMode="auto">
          <a:xfrm>
            <a:off x="2838450" y="5969000"/>
            <a:ext cx="612775" cy="457200"/>
            <a:chOff x="2359" y="3560"/>
            <a:chExt cx="386" cy="288"/>
          </a:xfrm>
        </p:grpSpPr>
        <p:sp>
          <p:nvSpPr>
            <p:cNvPr id="29758" name="Rectangle 121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9" name="Text Box 122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sp>
        <p:nvSpPr>
          <p:cNvPr id="29749" name="Rectangle 123"/>
          <p:cNvSpPr>
            <a:spLocks noChangeArrowheads="1"/>
          </p:cNvSpPr>
          <p:nvPr/>
        </p:nvSpPr>
        <p:spPr bwMode="auto">
          <a:xfrm rot="-5400000">
            <a:off x="822326" y="415925"/>
            <a:ext cx="444500" cy="17494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4" name="Text Box 124"/>
          <p:cNvSpPr txBox="1">
            <a:spLocks noChangeArrowheads="1"/>
          </p:cNvSpPr>
          <p:nvPr/>
        </p:nvSpPr>
        <p:spPr bwMode="auto">
          <a:xfrm>
            <a:off x="395288" y="1098550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29751" name="Line 125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446" name="Group 126"/>
          <p:cNvGrpSpPr>
            <a:grpSpLocks/>
          </p:cNvGrpSpPr>
          <p:nvPr/>
        </p:nvGrpSpPr>
        <p:grpSpPr bwMode="auto">
          <a:xfrm>
            <a:off x="4492625" y="3154363"/>
            <a:ext cx="695325" cy="471487"/>
            <a:chOff x="598" y="1763"/>
            <a:chExt cx="438" cy="297"/>
          </a:xfrm>
        </p:grpSpPr>
        <p:sp>
          <p:nvSpPr>
            <p:cNvPr id="29756" name="Rectangle 127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7" name="Text Box 128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sp>
        <p:nvSpPr>
          <p:cNvPr id="184449" name="Text Box 129"/>
          <p:cNvSpPr txBox="1">
            <a:spLocks noChangeArrowheads="1"/>
          </p:cNvSpPr>
          <p:nvPr/>
        </p:nvSpPr>
        <p:spPr bwMode="auto">
          <a:xfrm>
            <a:off x="1089025" y="1958975"/>
            <a:ext cx="2716213" cy="119062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Field Judge </a:t>
            </a:r>
          </a:p>
          <a:p>
            <a:pPr algn="ctr" eaLnBrk="1" hangingPunct="1"/>
            <a:r>
              <a:rPr lang="en-US"/>
              <a:t>Clears Players Away</a:t>
            </a:r>
          </a:p>
          <a:p>
            <a:pPr algn="ctr" eaLnBrk="1" hangingPunct="1"/>
            <a:r>
              <a:rPr lang="en-US"/>
              <a:t>And Secures A New Ball </a:t>
            </a:r>
          </a:p>
          <a:p>
            <a:pPr algn="ctr" eaLnBrk="1" hangingPunct="1"/>
            <a:r>
              <a:rPr lang="en-US"/>
              <a:t>If Appropriate</a:t>
            </a:r>
          </a:p>
        </p:txBody>
      </p:sp>
      <p:sp>
        <p:nvSpPr>
          <p:cNvPr id="184450" name="Text Box 130"/>
          <p:cNvSpPr txBox="1">
            <a:spLocks noChangeArrowheads="1"/>
          </p:cNvSpPr>
          <p:nvPr/>
        </p:nvSpPr>
        <p:spPr bwMode="auto">
          <a:xfrm>
            <a:off x="998538" y="5797550"/>
            <a:ext cx="1719262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Side Judge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Takes Charge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Of The Box </a:t>
            </a:r>
          </a:p>
        </p:txBody>
      </p:sp>
      <p:sp>
        <p:nvSpPr>
          <p:cNvPr id="184451" name="Text Box 131"/>
          <p:cNvSpPr txBox="1">
            <a:spLocks noChangeArrowheads="1"/>
          </p:cNvSpPr>
          <p:nvPr/>
        </p:nvSpPr>
        <p:spPr bwMode="auto">
          <a:xfrm>
            <a:off x="5059363" y="2851150"/>
            <a:ext cx="2589212" cy="119062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The Mechanics </a:t>
            </a:r>
          </a:p>
          <a:p>
            <a:pPr algn="ctr" eaLnBrk="1" hangingPunct="1"/>
            <a:r>
              <a:rPr lang="en-US"/>
              <a:t>Of The Remaining Officials Are Exactly As </a:t>
            </a:r>
          </a:p>
          <a:p>
            <a:pPr algn="ctr" eaLnBrk="1" hangingPunct="1"/>
            <a:r>
              <a:rPr lang="en-US"/>
              <a:t>In A NFHS 5 Man Crew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184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84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00"/>
                                        <p:tgtEl>
                                          <p:spTgt spid="184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8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8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84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84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84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8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8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84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8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8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8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84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84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84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84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8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8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8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8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8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8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8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6" grpId="0" animBg="1"/>
      <p:bldP spid="184417" grpId="0" animBg="1"/>
      <p:bldP spid="184417" grpId="1" animBg="1"/>
      <p:bldP spid="184418" grpId="0" animBg="1"/>
      <p:bldP spid="184418" grpId="1" animBg="1"/>
      <p:bldP spid="184432" grpId="0" animBg="1"/>
      <p:bldP spid="184449" grpId="0" animBg="1"/>
      <p:bldP spid="184450" grpId="0"/>
      <p:bldP spid="18445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0" y="696913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Rectangle 9"/>
          <p:cNvSpPr>
            <a:spLocks noChangeArrowheads="1"/>
          </p:cNvSpPr>
          <p:nvPr/>
        </p:nvSpPr>
        <p:spPr bwMode="auto">
          <a:xfrm flipH="1">
            <a:off x="1116013" y="2146300"/>
            <a:ext cx="6337300" cy="3906838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724" name="Line 10"/>
          <p:cNvSpPr>
            <a:spLocks noChangeShapeType="1"/>
          </p:cNvSpPr>
          <p:nvPr/>
        </p:nvSpPr>
        <p:spPr bwMode="auto">
          <a:xfrm flipH="1">
            <a:off x="6196013" y="21463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11"/>
          <p:cNvSpPr>
            <a:spLocks noChangeShapeType="1"/>
          </p:cNvSpPr>
          <p:nvPr/>
        </p:nvSpPr>
        <p:spPr bwMode="auto">
          <a:xfrm flipH="1">
            <a:off x="5434013" y="21463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12"/>
          <p:cNvSpPr>
            <a:spLocks noChangeShapeType="1"/>
          </p:cNvSpPr>
          <p:nvPr/>
        </p:nvSpPr>
        <p:spPr bwMode="auto">
          <a:xfrm flipH="1">
            <a:off x="4595813" y="21463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13"/>
          <p:cNvSpPr>
            <a:spLocks noChangeShapeType="1"/>
          </p:cNvSpPr>
          <p:nvPr/>
        </p:nvSpPr>
        <p:spPr bwMode="auto">
          <a:xfrm flipH="1">
            <a:off x="3757613" y="21463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8430" name="Text Box 14"/>
          <p:cNvSpPr txBox="1">
            <a:spLocks noChangeArrowheads="1"/>
          </p:cNvSpPr>
          <p:nvPr/>
        </p:nvSpPr>
        <p:spPr bwMode="auto">
          <a:xfrm rot="5400000" flipH="1">
            <a:off x="5907088" y="2208212"/>
            <a:ext cx="10985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>
            <a:spAutoFit/>
          </a:bodyPr>
          <a:lstStyle/>
          <a:p>
            <a:pPr algn="l">
              <a:defRPr/>
            </a:pPr>
            <a:endParaRPr lang="en-US" sz="6000" b="1">
              <a:solidFill>
                <a:srgbClr val="CC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Eurostile" pitchFamily="34" charset="0"/>
            </a:endParaRPr>
          </a:p>
        </p:txBody>
      </p:sp>
      <p:sp>
        <p:nvSpPr>
          <p:cNvPr id="30729" name="Rectangle 15"/>
          <p:cNvSpPr>
            <a:spLocks noChangeAspect="1" noChangeArrowheads="1"/>
          </p:cNvSpPr>
          <p:nvPr/>
        </p:nvSpPr>
        <p:spPr bwMode="auto">
          <a:xfrm flipH="1">
            <a:off x="6135688" y="199231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6"/>
          <p:cNvSpPr>
            <a:spLocks noChangeAspect="1" noChangeArrowheads="1"/>
          </p:cNvSpPr>
          <p:nvPr/>
        </p:nvSpPr>
        <p:spPr bwMode="auto">
          <a:xfrm flipH="1">
            <a:off x="6135688" y="6053138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Rectangle 17"/>
          <p:cNvSpPr>
            <a:spLocks noChangeAspect="1" noChangeArrowheads="1"/>
          </p:cNvSpPr>
          <p:nvPr/>
        </p:nvSpPr>
        <p:spPr bwMode="auto">
          <a:xfrm flipH="1">
            <a:off x="7354888" y="1992313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Rectangle 18"/>
          <p:cNvSpPr>
            <a:spLocks noChangeAspect="1" noChangeArrowheads="1"/>
          </p:cNvSpPr>
          <p:nvPr/>
        </p:nvSpPr>
        <p:spPr bwMode="auto">
          <a:xfrm flipH="1">
            <a:off x="7354888" y="6053138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33" name="Group 19"/>
          <p:cNvGrpSpPr>
            <a:grpSpLocks/>
          </p:cNvGrpSpPr>
          <p:nvPr/>
        </p:nvGrpSpPr>
        <p:grpSpPr bwMode="auto">
          <a:xfrm>
            <a:off x="4735513" y="6186488"/>
            <a:ext cx="179387" cy="666750"/>
            <a:chOff x="3204" y="3720"/>
            <a:chExt cx="113" cy="420"/>
          </a:xfrm>
        </p:grpSpPr>
        <p:grpSp>
          <p:nvGrpSpPr>
            <p:cNvPr id="30801" name="Group 20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30806" name="AutoShape 21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7" name="Oval 22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02" name="Line 23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3" name="Line 24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4" name="Line 25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5" name="Oval 26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34" name="Group 27"/>
          <p:cNvGrpSpPr>
            <a:grpSpLocks/>
          </p:cNvGrpSpPr>
          <p:nvPr/>
        </p:nvGrpSpPr>
        <p:grpSpPr bwMode="auto">
          <a:xfrm>
            <a:off x="3481388" y="6196013"/>
            <a:ext cx="268287" cy="631825"/>
            <a:chOff x="2930" y="3756"/>
            <a:chExt cx="169" cy="398"/>
          </a:xfrm>
        </p:grpSpPr>
        <p:sp>
          <p:nvSpPr>
            <p:cNvPr id="30798" name="Rectangle 28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9" name="Text Box 29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2</a:t>
              </a:r>
            </a:p>
          </p:txBody>
        </p:sp>
        <p:sp>
          <p:nvSpPr>
            <p:cNvPr id="30800" name="Line 30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5" name="Group 31"/>
          <p:cNvGrpSpPr>
            <a:grpSpLocks/>
          </p:cNvGrpSpPr>
          <p:nvPr/>
        </p:nvGrpSpPr>
        <p:grpSpPr bwMode="auto">
          <a:xfrm>
            <a:off x="2930525" y="6191250"/>
            <a:ext cx="179388" cy="666750"/>
            <a:chOff x="3204" y="3720"/>
            <a:chExt cx="113" cy="420"/>
          </a:xfrm>
        </p:grpSpPr>
        <p:grpSp>
          <p:nvGrpSpPr>
            <p:cNvPr id="30791" name="Group 32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30796" name="AutoShape 33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7" name="Oval 34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92" name="Line 35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3" name="Line 36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4" name="Line 37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5" name="Oval 38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6" name="Line 39"/>
          <p:cNvSpPr>
            <a:spLocks noChangeShapeType="1"/>
          </p:cNvSpPr>
          <p:nvPr/>
        </p:nvSpPr>
        <p:spPr bwMode="auto">
          <a:xfrm flipH="1">
            <a:off x="2843213" y="21463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40"/>
          <p:cNvSpPr>
            <a:spLocks noChangeShapeType="1"/>
          </p:cNvSpPr>
          <p:nvPr/>
        </p:nvSpPr>
        <p:spPr bwMode="auto">
          <a:xfrm flipH="1">
            <a:off x="1979613" y="2159000"/>
            <a:ext cx="0" cy="39068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8458" name="Text Box 42"/>
          <p:cNvSpPr txBox="1">
            <a:spLocks noChangeArrowheads="1"/>
          </p:cNvSpPr>
          <p:nvPr/>
        </p:nvSpPr>
        <p:spPr bwMode="auto">
          <a:xfrm flipV="1">
            <a:off x="5602288" y="4854575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8460" name="Text Box 44"/>
          <p:cNvSpPr txBox="1">
            <a:spLocks noChangeArrowheads="1"/>
          </p:cNvSpPr>
          <p:nvPr/>
        </p:nvSpPr>
        <p:spPr bwMode="auto">
          <a:xfrm flipV="1">
            <a:off x="3938588" y="4867275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88461" name="Text Box 45"/>
          <p:cNvSpPr txBox="1">
            <a:spLocks noChangeArrowheads="1"/>
          </p:cNvSpPr>
          <p:nvPr/>
        </p:nvSpPr>
        <p:spPr bwMode="auto">
          <a:xfrm>
            <a:off x="1576388" y="4845050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188462" name="Text Box 46"/>
          <p:cNvSpPr txBox="1">
            <a:spLocks noChangeArrowheads="1"/>
          </p:cNvSpPr>
          <p:nvPr/>
        </p:nvSpPr>
        <p:spPr bwMode="auto">
          <a:xfrm flipV="1">
            <a:off x="2160588" y="4867275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30742" name="Line 60"/>
          <p:cNvSpPr>
            <a:spLocks noChangeShapeType="1"/>
          </p:cNvSpPr>
          <p:nvPr/>
        </p:nvSpPr>
        <p:spPr bwMode="auto">
          <a:xfrm>
            <a:off x="4240213" y="4138613"/>
            <a:ext cx="1165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Text Box 61"/>
          <p:cNvSpPr txBox="1">
            <a:spLocks noChangeArrowheads="1"/>
          </p:cNvSpPr>
          <p:nvPr/>
        </p:nvSpPr>
        <p:spPr bwMode="auto">
          <a:xfrm>
            <a:off x="2633663" y="3336925"/>
            <a:ext cx="2149475" cy="366713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Offensive Holding</a:t>
            </a:r>
          </a:p>
        </p:txBody>
      </p:sp>
      <p:sp>
        <p:nvSpPr>
          <p:cNvPr id="30744" name="Text Box 63"/>
          <p:cNvSpPr txBox="1">
            <a:spLocks noChangeArrowheads="1"/>
          </p:cNvSpPr>
          <p:nvPr/>
        </p:nvSpPr>
        <p:spPr bwMode="auto">
          <a:xfrm>
            <a:off x="2333625" y="2162175"/>
            <a:ext cx="2933700" cy="915988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Line Judge Goes Directly </a:t>
            </a:r>
          </a:p>
          <a:p>
            <a:pPr algn="ctr" eaLnBrk="1" hangingPunct="1"/>
            <a:r>
              <a:rPr lang="en-US"/>
              <a:t>To Where The Foul </a:t>
            </a:r>
          </a:p>
          <a:p>
            <a:pPr algn="ctr" eaLnBrk="1" hangingPunct="1"/>
            <a:r>
              <a:rPr lang="en-US"/>
              <a:t>Will Be Assessed </a:t>
            </a:r>
            <a:r>
              <a:rPr lang="en-US" u="sng"/>
              <a:t>To</a:t>
            </a:r>
          </a:p>
        </p:txBody>
      </p:sp>
      <p:sp>
        <p:nvSpPr>
          <p:cNvPr id="30745" name="Text Box 64"/>
          <p:cNvSpPr txBox="1">
            <a:spLocks noChangeArrowheads="1"/>
          </p:cNvSpPr>
          <p:nvPr/>
        </p:nvSpPr>
        <p:spPr bwMode="auto">
          <a:xfrm>
            <a:off x="1541463" y="4108450"/>
            <a:ext cx="2063750" cy="173990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/>
              <a:t>Head Linesman Marches Off </a:t>
            </a:r>
          </a:p>
          <a:p>
            <a:pPr algn="ctr" eaLnBrk="1" hangingPunct="1"/>
            <a:r>
              <a:rPr lang="en-US"/>
              <a:t>The Penalty </a:t>
            </a:r>
          </a:p>
          <a:p>
            <a:pPr algn="ctr" eaLnBrk="1" hangingPunct="1"/>
            <a:r>
              <a:rPr lang="en-US"/>
              <a:t>With The Umpire</a:t>
            </a:r>
          </a:p>
          <a:p>
            <a:pPr algn="ctr" eaLnBrk="1" hangingPunct="1"/>
            <a:r>
              <a:rPr lang="en-US" u="sng"/>
              <a:t>From</a:t>
            </a:r>
            <a:r>
              <a:rPr lang="en-US"/>
              <a:t> The Enforcement Spot</a:t>
            </a:r>
          </a:p>
        </p:txBody>
      </p:sp>
      <p:pic>
        <p:nvPicPr>
          <p:cNvPr id="30746" name="Picture 65" descr="hochuli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075" y="2698750"/>
            <a:ext cx="735013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47" name="Group 66"/>
          <p:cNvGrpSpPr>
            <a:grpSpLocks/>
          </p:cNvGrpSpPr>
          <p:nvPr/>
        </p:nvGrpSpPr>
        <p:grpSpPr bwMode="auto">
          <a:xfrm>
            <a:off x="5707063" y="3532188"/>
            <a:ext cx="442912" cy="471487"/>
            <a:chOff x="3796" y="2871"/>
            <a:chExt cx="279" cy="297"/>
          </a:xfrm>
        </p:grpSpPr>
        <p:sp>
          <p:nvSpPr>
            <p:cNvPr id="30789" name="Rectangle 6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0" name="Text Box 6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30748" name="Group 69"/>
          <p:cNvGrpSpPr>
            <a:grpSpLocks/>
          </p:cNvGrpSpPr>
          <p:nvPr/>
        </p:nvGrpSpPr>
        <p:grpSpPr bwMode="auto">
          <a:xfrm>
            <a:off x="825500" y="3721100"/>
            <a:ext cx="695325" cy="496888"/>
            <a:chOff x="598" y="1763"/>
            <a:chExt cx="438" cy="297"/>
          </a:xfrm>
        </p:grpSpPr>
        <p:sp>
          <p:nvSpPr>
            <p:cNvPr id="30787" name="Rectangle 70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8" name="Text Box 71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sp>
        <p:nvSpPr>
          <p:cNvPr id="30749" name="Line 76"/>
          <p:cNvSpPr>
            <a:spLocks noChangeShapeType="1"/>
          </p:cNvSpPr>
          <p:nvPr/>
        </p:nvSpPr>
        <p:spPr bwMode="auto">
          <a:xfrm flipH="1">
            <a:off x="5424488" y="2693988"/>
            <a:ext cx="9525" cy="333057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50" name="Group 77"/>
          <p:cNvGrpSpPr>
            <a:grpSpLocks/>
          </p:cNvGrpSpPr>
          <p:nvPr/>
        </p:nvGrpSpPr>
        <p:grpSpPr bwMode="auto">
          <a:xfrm rot="10800000">
            <a:off x="7639050" y="3770313"/>
            <a:ext cx="406400" cy="825500"/>
            <a:chOff x="0" y="2160"/>
            <a:chExt cx="256" cy="520"/>
          </a:xfrm>
        </p:grpSpPr>
        <p:sp>
          <p:nvSpPr>
            <p:cNvPr id="30784" name="Line 78"/>
            <p:cNvSpPr>
              <a:spLocks noChangeShapeType="1"/>
            </p:cNvSpPr>
            <p:nvPr/>
          </p:nvSpPr>
          <p:spPr bwMode="auto">
            <a:xfrm>
              <a:off x="256" y="2160"/>
              <a:ext cx="0" cy="52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5" name="Line 79"/>
            <p:cNvSpPr>
              <a:spLocks noChangeShapeType="1"/>
            </p:cNvSpPr>
            <p:nvPr/>
          </p:nvSpPr>
          <p:spPr bwMode="auto">
            <a:xfrm>
              <a:off x="0" y="2672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6" name="Line 80"/>
            <p:cNvSpPr>
              <a:spLocks noChangeShapeType="1"/>
            </p:cNvSpPr>
            <p:nvPr/>
          </p:nvSpPr>
          <p:spPr bwMode="auto">
            <a:xfrm>
              <a:off x="0" y="2169"/>
              <a:ext cx="256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1" name="Line 81"/>
          <p:cNvSpPr>
            <a:spLocks noChangeShapeType="1"/>
          </p:cNvSpPr>
          <p:nvPr/>
        </p:nvSpPr>
        <p:spPr bwMode="auto">
          <a:xfrm>
            <a:off x="7459663" y="4189413"/>
            <a:ext cx="165100" cy="15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8501" name="Text Box 85"/>
          <p:cNvSpPr txBox="1">
            <a:spLocks noChangeArrowheads="1"/>
          </p:cNvSpPr>
          <p:nvPr/>
        </p:nvSpPr>
        <p:spPr bwMode="auto">
          <a:xfrm>
            <a:off x="5030788" y="4806950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188502" name="Rectangle 86"/>
          <p:cNvSpPr>
            <a:spLocks noChangeArrowheads="1"/>
          </p:cNvSpPr>
          <p:nvPr/>
        </p:nvSpPr>
        <p:spPr bwMode="auto">
          <a:xfrm>
            <a:off x="898525" y="0"/>
            <a:ext cx="74707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Penalty Enforcement Mechanics</a:t>
            </a:r>
          </a:p>
        </p:txBody>
      </p:sp>
      <p:pic>
        <p:nvPicPr>
          <p:cNvPr id="30754" name="Picture 87" descr="Pictur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175" y="2390775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504" name="Text Box 88"/>
          <p:cNvSpPr txBox="1">
            <a:spLocks noChangeArrowheads="1"/>
          </p:cNvSpPr>
          <p:nvPr/>
        </p:nvSpPr>
        <p:spPr bwMode="auto">
          <a:xfrm>
            <a:off x="1809750" y="771525"/>
            <a:ext cx="733425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Penalty</a:t>
            </a: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Enforcement</a:t>
            </a:r>
          </a:p>
          <a:p>
            <a:pPr algn="l"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Checks And Balances (Opposite From NFHS)</a:t>
            </a:r>
          </a:p>
          <a:p>
            <a:pPr algn="l"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CCA Holds The Official Calling The Foul Primarily Responsible</a:t>
            </a:r>
          </a:p>
          <a:p>
            <a:pPr algn="l"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For Making Sure The Enforcement Is Correct (Whole Crew Really Is)</a:t>
            </a:r>
          </a:p>
          <a:p>
            <a:pPr algn="l">
              <a:defRPr/>
            </a:pPr>
            <a:endParaRPr lang="en-US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56" name="Rectangle 89"/>
          <p:cNvSpPr>
            <a:spLocks noChangeArrowheads="1"/>
          </p:cNvSpPr>
          <p:nvPr/>
        </p:nvSpPr>
        <p:spPr bwMode="auto">
          <a:xfrm rot="-5400000">
            <a:off x="773906" y="816769"/>
            <a:ext cx="363538" cy="16700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8506" name="Text Box 90"/>
          <p:cNvSpPr txBox="1">
            <a:spLocks noChangeArrowheads="1"/>
          </p:cNvSpPr>
          <p:nvPr/>
        </p:nvSpPr>
        <p:spPr bwMode="auto">
          <a:xfrm>
            <a:off x="334963" y="145891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grpSp>
        <p:nvGrpSpPr>
          <p:cNvPr id="30758" name="Group 91"/>
          <p:cNvGrpSpPr>
            <a:grpSpLocks/>
          </p:cNvGrpSpPr>
          <p:nvPr/>
        </p:nvGrpSpPr>
        <p:grpSpPr bwMode="auto">
          <a:xfrm>
            <a:off x="1647825" y="1931988"/>
            <a:ext cx="612775" cy="457200"/>
            <a:chOff x="2359" y="3560"/>
            <a:chExt cx="386" cy="288"/>
          </a:xfrm>
        </p:grpSpPr>
        <p:sp>
          <p:nvSpPr>
            <p:cNvPr id="30782" name="Rectangle 9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3" name="Text Box 9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30759" name="Group 94"/>
          <p:cNvGrpSpPr>
            <a:grpSpLocks/>
          </p:cNvGrpSpPr>
          <p:nvPr/>
        </p:nvGrpSpPr>
        <p:grpSpPr bwMode="auto">
          <a:xfrm>
            <a:off x="1647825" y="5792788"/>
            <a:ext cx="612775" cy="457200"/>
            <a:chOff x="2359" y="3560"/>
            <a:chExt cx="386" cy="288"/>
          </a:xfrm>
        </p:grpSpPr>
        <p:sp>
          <p:nvSpPr>
            <p:cNvPr id="30780" name="Rectangle 9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1" name="Text Box 9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sp>
        <p:nvSpPr>
          <p:cNvPr id="188459" name="Text Box 43"/>
          <p:cNvSpPr txBox="1">
            <a:spLocks noChangeArrowheads="1"/>
          </p:cNvSpPr>
          <p:nvPr/>
        </p:nvSpPr>
        <p:spPr bwMode="auto">
          <a:xfrm>
            <a:off x="3354388" y="4832350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grpSp>
        <p:nvGrpSpPr>
          <p:cNvPr id="188466" name="Group 50"/>
          <p:cNvGrpSpPr>
            <a:grpSpLocks/>
          </p:cNvGrpSpPr>
          <p:nvPr/>
        </p:nvGrpSpPr>
        <p:grpSpPr bwMode="auto">
          <a:xfrm>
            <a:off x="3509963" y="3903663"/>
            <a:ext cx="442912" cy="471487"/>
            <a:chOff x="3150" y="3368"/>
            <a:chExt cx="279" cy="297"/>
          </a:xfrm>
        </p:grpSpPr>
        <p:sp>
          <p:nvSpPr>
            <p:cNvPr id="30778" name="Rectangle 51"/>
            <p:cNvSpPr>
              <a:spLocks noChangeArrowheads="1"/>
            </p:cNvSpPr>
            <p:nvPr/>
          </p:nvSpPr>
          <p:spPr bwMode="auto">
            <a:xfrm>
              <a:off x="3150" y="3385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Text Box 52"/>
            <p:cNvSpPr txBox="1">
              <a:spLocks noChangeArrowheads="1"/>
            </p:cNvSpPr>
            <p:nvPr/>
          </p:nvSpPr>
          <p:spPr bwMode="auto">
            <a:xfrm>
              <a:off x="3163" y="3368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188469" name="Group 53"/>
          <p:cNvGrpSpPr>
            <a:grpSpLocks/>
          </p:cNvGrpSpPr>
          <p:nvPr/>
        </p:nvGrpSpPr>
        <p:grpSpPr bwMode="auto">
          <a:xfrm>
            <a:off x="3833813" y="4032250"/>
            <a:ext cx="387350" cy="228600"/>
            <a:chOff x="4240" y="2392"/>
            <a:chExt cx="244" cy="144"/>
          </a:xfrm>
        </p:grpSpPr>
        <p:sp>
          <p:nvSpPr>
            <p:cNvPr id="30772" name="AutoShape 54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3" name="Line 55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4" name="Line 56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5" name="Line 57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6" name="Line 58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7" name="Line 59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3" name="AutoShape 41"/>
          <p:cNvSpPr>
            <a:spLocks noChangeAspect="1" noChangeArrowheads="1"/>
          </p:cNvSpPr>
          <p:nvPr/>
        </p:nvSpPr>
        <p:spPr bwMode="auto">
          <a:xfrm>
            <a:off x="3609975" y="3644900"/>
            <a:ext cx="271463" cy="207963"/>
          </a:xfrm>
          <a:prstGeom prst="flowChartPunchedTape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Line 104"/>
          <p:cNvSpPr>
            <a:spLocks noChangeShapeType="1"/>
          </p:cNvSpPr>
          <p:nvPr/>
        </p:nvSpPr>
        <p:spPr bwMode="auto">
          <a:xfrm>
            <a:off x="4032250" y="5759450"/>
            <a:ext cx="1355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8498" name="Group 82"/>
          <p:cNvGrpSpPr>
            <a:grpSpLocks/>
          </p:cNvGrpSpPr>
          <p:nvPr/>
        </p:nvGrpSpPr>
        <p:grpSpPr bwMode="auto">
          <a:xfrm>
            <a:off x="3478213" y="5543550"/>
            <a:ext cx="612775" cy="457200"/>
            <a:chOff x="2359" y="3560"/>
            <a:chExt cx="386" cy="288"/>
          </a:xfrm>
        </p:grpSpPr>
        <p:sp>
          <p:nvSpPr>
            <p:cNvPr id="30770" name="Rectangle 8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1" name="Text Box 8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sp>
        <p:nvSpPr>
          <p:cNvPr id="188521" name="Text Box 105"/>
          <p:cNvSpPr txBox="1">
            <a:spLocks noChangeArrowheads="1"/>
          </p:cNvSpPr>
          <p:nvPr/>
        </p:nvSpPr>
        <p:spPr bwMode="auto">
          <a:xfrm>
            <a:off x="4956175" y="6149975"/>
            <a:ext cx="3689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>
                <a:solidFill>
                  <a:schemeClr val="bg1"/>
                </a:solidFill>
              </a:rPr>
              <a:t>All 3 Should End Up At The Same 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Yard Line With The Same Down</a:t>
            </a:r>
          </a:p>
        </p:txBody>
      </p:sp>
      <p:grpSp>
        <p:nvGrpSpPr>
          <p:cNvPr id="30767" name="Group 47"/>
          <p:cNvGrpSpPr>
            <a:grpSpLocks/>
          </p:cNvGrpSpPr>
          <p:nvPr/>
        </p:nvGrpSpPr>
        <p:grpSpPr bwMode="auto">
          <a:xfrm>
            <a:off x="5146675" y="2193925"/>
            <a:ext cx="695325" cy="471488"/>
            <a:chOff x="598" y="1763"/>
            <a:chExt cx="438" cy="297"/>
          </a:xfrm>
        </p:grpSpPr>
        <p:sp>
          <p:nvSpPr>
            <p:cNvPr id="30768" name="Rectangle 48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9" name="Text Box 49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222E-6 L 0.15 -0.0013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88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L 0.15417 2.59259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88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0.17917 -0.00278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88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5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052513" y="152400"/>
            <a:ext cx="74564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During Game Responsibilities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487363" y="1289050"/>
            <a:ext cx="8199437" cy="524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Side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Deals with all issues involving the game clock</a:t>
            </a:r>
          </a:p>
          <a:p>
            <a:pPr lvl="1"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Keeps the time on the field if the scoreboard malfunctions (NCAA)</a:t>
            </a:r>
          </a:p>
          <a:p>
            <a:pPr lvl="1"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Alerts the Referee of timing errors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Side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Field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During time outs, take charge of instructing the teams to return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to the field at the 15 seconds to ready-for-play whistle by the BJ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Take chief responsibility for communicating penalty information,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time outs remaining, game developments, etc. to the head coach</a:t>
            </a: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Acts as the apprentice to the HL or LJ and assists them whenever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possible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Help with ball rotation, those coming out from the BJ and those 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going in to the U</a:t>
            </a:r>
          </a:p>
          <a:p>
            <a:pPr algn="l">
              <a:buFontTx/>
              <a:buChar char="-"/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31750" name="Group 12"/>
          <p:cNvGrpSpPr>
            <a:grpSpLocks/>
          </p:cNvGrpSpPr>
          <p:nvPr/>
        </p:nvGrpSpPr>
        <p:grpSpPr bwMode="auto">
          <a:xfrm>
            <a:off x="4672013" y="2911475"/>
            <a:ext cx="612775" cy="457200"/>
            <a:chOff x="2359" y="3560"/>
            <a:chExt cx="386" cy="288"/>
          </a:xfrm>
        </p:grpSpPr>
        <p:sp>
          <p:nvSpPr>
            <p:cNvPr id="31758" name="Rectangle 1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Text Box 1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31751" name="Group 15"/>
          <p:cNvGrpSpPr>
            <a:grpSpLocks/>
          </p:cNvGrpSpPr>
          <p:nvPr/>
        </p:nvGrpSpPr>
        <p:grpSpPr bwMode="auto">
          <a:xfrm>
            <a:off x="2030413" y="1166813"/>
            <a:ext cx="612775" cy="457200"/>
            <a:chOff x="2359" y="3560"/>
            <a:chExt cx="386" cy="288"/>
          </a:xfrm>
        </p:grpSpPr>
        <p:sp>
          <p:nvSpPr>
            <p:cNvPr id="31756" name="Rectangle 1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7" name="Text Box 1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31752" name="Group 21"/>
          <p:cNvGrpSpPr>
            <a:grpSpLocks/>
          </p:cNvGrpSpPr>
          <p:nvPr/>
        </p:nvGrpSpPr>
        <p:grpSpPr bwMode="auto">
          <a:xfrm>
            <a:off x="4051300" y="2913063"/>
            <a:ext cx="612775" cy="457200"/>
            <a:chOff x="2359" y="3560"/>
            <a:chExt cx="386" cy="288"/>
          </a:xfrm>
        </p:grpSpPr>
        <p:sp>
          <p:nvSpPr>
            <p:cNvPr id="31754" name="Rectangle 2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Text Box 2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sp>
        <p:nvSpPr>
          <p:cNvPr id="31753" name="Text Box 25"/>
          <p:cNvSpPr txBox="1">
            <a:spLocks noChangeArrowheads="1"/>
          </p:cNvSpPr>
          <p:nvPr/>
        </p:nvSpPr>
        <p:spPr bwMode="auto">
          <a:xfrm>
            <a:off x="8743950" y="6459538"/>
            <a:ext cx="2127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013D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2439988" y="152400"/>
            <a:ext cx="38592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Odds And Ends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71463" y="1289050"/>
            <a:ext cx="8872537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CCA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Mechanics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Use the positioning, coverage mechanics, keys, etc. </a:t>
            </a: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Ignore the sections of the book obviously addressing NCAA mechanics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such as throwing your hat when players go out of bounds,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the 40 second clock, etc.</a:t>
            </a: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Ignore the CCA “if in doubts”, they are opposite from the NFHS ones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because they have instant replay to fix their mistakes while we don’t</a:t>
            </a:r>
          </a:p>
          <a:p>
            <a:pPr algn="l">
              <a:lnSpc>
                <a:spcPct val="11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It’s only the mechanics, not the rules we are borrowing – it’s still NFHS rules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Official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Conferences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We now have 7, rather than 5 different opinions and views</a:t>
            </a:r>
          </a:p>
          <a:p>
            <a:pPr algn="l">
              <a:lnSpc>
                <a:spcPct val="11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Conference when you need to, otherwise keep your distance and positions</a:t>
            </a:r>
          </a:p>
          <a:p>
            <a:pPr algn="l">
              <a:lnSpc>
                <a:spcPct val="11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Numerous conferences make it look like you don’t know what’s going on</a:t>
            </a: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8743950" y="6459538"/>
            <a:ext cx="2127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013D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"/>
          <p:cNvSpPr>
            <a:spLocks noChangeShapeType="1"/>
          </p:cNvSpPr>
          <p:nvPr/>
        </p:nvSpPr>
        <p:spPr bwMode="auto">
          <a:xfrm>
            <a:off x="0" y="80962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1797050" y="0"/>
            <a:ext cx="548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Microphone Mechanics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266700" y="884238"/>
            <a:ext cx="8348663" cy="619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Sounding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Looking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Professional</a:t>
            </a:r>
          </a:p>
          <a:p>
            <a:pPr algn="l">
              <a:defRPr/>
            </a:pPr>
            <a:endParaRPr lang="en-US" sz="4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Practice, practice, practice</a:t>
            </a:r>
          </a:p>
          <a:p>
            <a:pPr lvl="1" algn="l">
              <a:lnSpc>
                <a:spcPct val="105000"/>
              </a:lnSpc>
              <a:buFont typeface="Wingdings" pitchFamily="2" charset="2"/>
              <a:buChar char="§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Say the words even in games you don’t have a microphone on you</a:t>
            </a:r>
          </a:p>
          <a:p>
            <a:pPr algn="l">
              <a:lnSpc>
                <a:spcPct val="105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Face the press box and STAND STILL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There is no need to yell, that’s why you have a microphone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Speak in a conversational and unhurried tone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 informative and concise, but not ridiculously brief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“Rehearse” with the Umpire to know you have all the information before</a:t>
            </a:r>
          </a:p>
          <a:p>
            <a:pPr algn="l">
              <a:lnSpc>
                <a:spcPct val="105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making a formal announcement (foul, down, ½ the distance, etc.)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Basic information includes:</a:t>
            </a:r>
          </a:p>
          <a:p>
            <a:pPr lvl="1" algn="l">
              <a:lnSpc>
                <a:spcPct val="105000"/>
              </a:lnSpc>
              <a:buFont typeface="Wingdings" pitchFamily="2" charset="2"/>
              <a:buChar char="§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Foul</a:t>
            </a:r>
          </a:p>
          <a:p>
            <a:pPr lvl="1" algn="l">
              <a:lnSpc>
                <a:spcPct val="105000"/>
              </a:lnSpc>
              <a:buFont typeface="Wingdings" pitchFamily="2" charset="2"/>
              <a:buChar char="§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Offense or defense / Kicking team or receiving team</a:t>
            </a:r>
          </a:p>
          <a:p>
            <a:pPr lvl="1" algn="l">
              <a:lnSpc>
                <a:spcPct val="105000"/>
              </a:lnSpc>
              <a:buFont typeface="Wingdings" pitchFamily="2" charset="2"/>
              <a:buChar char="§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Yardage of the penalty</a:t>
            </a:r>
          </a:p>
          <a:p>
            <a:pPr lvl="1" algn="l">
              <a:lnSpc>
                <a:spcPct val="105000"/>
              </a:lnSpc>
              <a:buFont typeface="Wingdings" pitchFamily="2" charset="2"/>
              <a:buChar char="§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Down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Use “Prior to the snap” or “After the conclusion of the play” </a:t>
            </a:r>
          </a:p>
          <a:p>
            <a:pPr algn="l">
              <a:lnSpc>
                <a:spcPct val="105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rather than “Dead ball”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Never say the number of the player or the player’s position, but when </a:t>
            </a:r>
          </a:p>
          <a:p>
            <a:pPr algn="l">
              <a:lnSpc>
                <a:spcPct val="105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necessary you can say vaguely “the player involved”</a:t>
            </a:r>
          </a:p>
          <a:p>
            <a:pPr algn="l">
              <a:lnSpc>
                <a:spcPct val="105000"/>
              </a:lnSpc>
              <a:buFontTx/>
              <a:buChar char="-"/>
              <a:defRPr/>
            </a:pPr>
            <a:endParaRPr lang="en-US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798" name="Text Box 15"/>
          <p:cNvSpPr txBox="1">
            <a:spLocks noChangeArrowheads="1"/>
          </p:cNvSpPr>
          <p:nvPr/>
        </p:nvSpPr>
        <p:spPr bwMode="auto">
          <a:xfrm>
            <a:off x="8743950" y="6459538"/>
            <a:ext cx="2127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013D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3236913" y="152400"/>
            <a:ext cx="2351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Pregame</a:t>
            </a: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487364" y="1239838"/>
            <a:ext cx="829945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Umpire</a:t>
            </a:r>
            <a:endParaRPr lang="en-US" sz="800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lnSpc>
                <a:spcPct val="120000"/>
              </a:lnSpc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Talk to the head coaches</a:t>
            </a:r>
          </a:p>
          <a:p>
            <a:pPr algn="l">
              <a:lnSpc>
                <a:spcPct val="120000"/>
              </a:lnSpc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Verify legality of equipment and players (Umpire)</a:t>
            </a:r>
          </a:p>
          <a:p>
            <a:pPr algn="l">
              <a:lnSpc>
                <a:spcPct val="120000"/>
              </a:lnSpc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Get the adornments off players</a:t>
            </a:r>
          </a:p>
          <a:p>
            <a:pPr algn="l">
              <a:lnSpc>
                <a:spcPct val="120000"/>
              </a:lnSpc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Approve game balls (Referee get with the LJ and FJ, HL and SJ)</a:t>
            </a:r>
          </a:p>
          <a:p>
            <a:pPr algn="l">
              <a:buFontTx/>
              <a:buChar char="-"/>
            </a:pP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buFontTx/>
              <a:buChar char="-"/>
            </a:pP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Side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and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Field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Judge</a:t>
            </a:r>
            <a:endParaRPr lang="en-US" sz="800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lnSpc>
                <a:spcPct val="110000"/>
              </a:lnSpc>
              <a:buFontTx/>
              <a:buChar char="-"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Find out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who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talking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captain is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for your sideline’s team so you can line up the captains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appropriately for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coin toss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l">
              <a:lnSpc>
                <a:spcPct val="110000"/>
              </a:lnSpc>
              <a:buFontTx/>
              <a:buChar char="-"/>
            </a:pP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135180" name="Group 12"/>
          <p:cNvGrpSpPr>
            <a:grpSpLocks/>
          </p:cNvGrpSpPr>
          <p:nvPr/>
        </p:nvGrpSpPr>
        <p:grpSpPr bwMode="auto">
          <a:xfrm>
            <a:off x="4633913" y="3584575"/>
            <a:ext cx="612775" cy="457200"/>
            <a:chOff x="2359" y="3560"/>
            <a:chExt cx="386" cy="288"/>
          </a:xfrm>
        </p:grpSpPr>
        <p:sp>
          <p:nvSpPr>
            <p:cNvPr id="135181" name="Rectangle 1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82" name="Text Box 1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FJ</a:t>
              </a:r>
            </a:p>
          </p:txBody>
        </p:sp>
      </p:grpSp>
      <p:grpSp>
        <p:nvGrpSpPr>
          <p:cNvPr id="135189" name="Group 21"/>
          <p:cNvGrpSpPr>
            <a:grpSpLocks/>
          </p:cNvGrpSpPr>
          <p:nvPr/>
        </p:nvGrpSpPr>
        <p:grpSpPr bwMode="auto">
          <a:xfrm>
            <a:off x="3697288" y="1149350"/>
            <a:ext cx="442912" cy="471488"/>
            <a:chOff x="3796" y="2871"/>
            <a:chExt cx="279" cy="297"/>
          </a:xfrm>
        </p:grpSpPr>
        <p:sp>
          <p:nvSpPr>
            <p:cNvPr id="135190" name="Rectangle 22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91" name="Text Box 23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U</a:t>
              </a:r>
            </a:p>
          </p:txBody>
        </p:sp>
      </p:grpSp>
      <p:grpSp>
        <p:nvGrpSpPr>
          <p:cNvPr id="135192" name="Group 24"/>
          <p:cNvGrpSpPr>
            <a:grpSpLocks/>
          </p:cNvGrpSpPr>
          <p:nvPr/>
        </p:nvGrpSpPr>
        <p:grpSpPr bwMode="auto">
          <a:xfrm>
            <a:off x="3100388" y="1146175"/>
            <a:ext cx="442912" cy="471488"/>
            <a:chOff x="3796" y="2871"/>
            <a:chExt cx="279" cy="297"/>
          </a:xfrm>
        </p:grpSpPr>
        <p:sp>
          <p:nvSpPr>
            <p:cNvPr id="135193" name="Rectangle 2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94" name="Text Box 2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R</a:t>
              </a:r>
            </a:p>
          </p:txBody>
        </p:sp>
      </p:grpSp>
      <p:grpSp>
        <p:nvGrpSpPr>
          <p:cNvPr id="135195" name="Group 27"/>
          <p:cNvGrpSpPr>
            <a:grpSpLocks/>
          </p:cNvGrpSpPr>
          <p:nvPr/>
        </p:nvGrpSpPr>
        <p:grpSpPr bwMode="auto">
          <a:xfrm>
            <a:off x="4049713" y="3584575"/>
            <a:ext cx="612775" cy="457200"/>
            <a:chOff x="2359" y="3560"/>
            <a:chExt cx="386" cy="288"/>
          </a:xfrm>
        </p:grpSpPr>
        <p:sp>
          <p:nvSpPr>
            <p:cNvPr id="135196" name="Rectangle 2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97" name="Text Box 2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SJ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134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-11113" y="790575"/>
            <a:ext cx="9144001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238500" y="0"/>
            <a:ext cx="23510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Pregame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77838" y="976313"/>
            <a:ext cx="7824787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Linesman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Side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Check the chains and down marker.</a:t>
            </a: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Find your chain crew and brief them.</a:t>
            </a: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Spot check the field with the chains (Make sure no 1</a:t>
            </a:r>
            <a:r>
              <a:rPr lang="en-US" sz="2000" baseline="30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Goal 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from the 11 yard line).</a:t>
            </a: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Find your ball boys and brief them.</a:t>
            </a: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Secure the game balls and make sure the Referee checks them.</a:t>
            </a: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Introduce yourself to the coaching staff, especially the head coach.</a:t>
            </a:r>
          </a:p>
          <a:p>
            <a:pPr algn="l">
              <a:defRPr/>
            </a:pP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Field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Find your ball boys and brief them.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Secure the game balls and make sure the Referee checks them. 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Introduce yourself to the coaching staff, especially the head coach.</a:t>
            </a:r>
          </a:p>
          <a:p>
            <a:pPr algn="l">
              <a:buFontTx/>
              <a:buChar char="-"/>
              <a:defRPr/>
            </a:pP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Back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</a:p>
          <a:p>
            <a:pPr algn="l">
              <a:defRPr/>
            </a:pP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 the police officer on the field.  Patrol the 45 yard line zone and 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look out for unsportsmanlike behavior.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Help the Umpire with getting adornments removed.</a:t>
            </a:r>
          </a:p>
        </p:txBody>
      </p:sp>
      <p:grpSp>
        <p:nvGrpSpPr>
          <p:cNvPr id="6150" name="Group 9"/>
          <p:cNvGrpSpPr>
            <a:grpSpLocks/>
          </p:cNvGrpSpPr>
          <p:nvPr/>
        </p:nvGrpSpPr>
        <p:grpSpPr bwMode="auto">
          <a:xfrm>
            <a:off x="2060575" y="5170488"/>
            <a:ext cx="600075" cy="471487"/>
            <a:chOff x="589" y="2670"/>
            <a:chExt cx="378" cy="297"/>
          </a:xfrm>
        </p:grpSpPr>
        <p:sp>
          <p:nvSpPr>
            <p:cNvPr id="6163" name="Rectangle 10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Text Box 11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6151" name="Group 12"/>
          <p:cNvGrpSpPr>
            <a:grpSpLocks/>
          </p:cNvGrpSpPr>
          <p:nvPr/>
        </p:nvGrpSpPr>
        <p:grpSpPr bwMode="auto">
          <a:xfrm>
            <a:off x="3930650" y="3609975"/>
            <a:ext cx="695325" cy="471488"/>
            <a:chOff x="598" y="1763"/>
            <a:chExt cx="438" cy="297"/>
          </a:xfrm>
        </p:grpSpPr>
        <p:sp>
          <p:nvSpPr>
            <p:cNvPr id="6161" name="Rectangle 13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Text Box 14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6152" name="Group 15"/>
          <p:cNvGrpSpPr>
            <a:grpSpLocks/>
          </p:cNvGrpSpPr>
          <p:nvPr/>
        </p:nvGrpSpPr>
        <p:grpSpPr bwMode="auto">
          <a:xfrm>
            <a:off x="4532313" y="3638550"/>
            <a:ext cx="612775" cy="457200"/>
            <a:chOff x="2359" y="3560"/>
            <a:chExt cx="386" cy="288"/>
          </a:xfrm>
        </p:grpSpPr>
        <p:sp>
          <p:nvSpPr>
            <p:cNvPr id="6159" name="Rectangle 1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Text Box 1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6153" name="Group 18"/>
          <p:cNvGrpSpPr>
            <a:grpSpLocks/>
          </p:cNvGrpSpPr>
          <p:nvPr/>
        </p:nvGrpSpPr>
        <p:grpSpPr bwMode="auto">
          <a:xfrm>
            <a:off x="4979988" y="877888"/>
            <a:ext cx="612775" cy="457200"/>
            <a:chOff x="2359" y="3560"/>
            <a:chExt cx="386" cy="288"/>
          </a:xfrm>
        </p:grpSpPr>
        <p:sp>
          <p:nvSpPr>
            <p:cNvPr id="6157" name="Rectangle 1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Text Box 2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6154" name="Group 21"/>
          <p:cNvGrpSpPr>
            <a:grpSpLocks/>
          </p:cNvGrpSpPr>
          <p:nvPr/>
        </p:nvGrpSpPr>
        <p:grpSpPr bwMode="auto">
          <a:xfrm>
            <a:off x="4373563" y="877888"/>
            <a:ext cx="612775" cy="457200"/>
            <a:chOff x="2359" y="3560"/>
            <a:chExt cx="386" cy="288"/>
          </a:xfrm>
        </p:grpSpPr>
        <p:sp>
          <p:nvSpPr>
            <p:cNvPr id="6155" name="Rectangle 22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Text Box 23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3236913" y="152400"/>
            <a:ext cx="23510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Pregame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87338" y="1139825"/>
            <a:ext cx="8499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487363" y="1239838"/>
            <a:ext cx="8280400" cy="423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120000"/>
              </a:lnSpc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Umpire</a:t>
            </a: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2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Talk to the head coaches</a:t>
            </a:r>
          </a:p>
          <a:p>
            <a:pPr algn="l">
              <a:lnSpc>
                <a:spcPct val="12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Verify legality of equipment and players (Umpire)</a:t>
            </a:r>
          </a:p>
          <a:p>
            <a:pPr algn="l">
              <a:lnSpc>
                <a:spcPct val="12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Get the adornments off players</a:t>
            </a:r>
          </a:p>
          <a:p>
            <a:pPr algn="l">
              <a:lnSpc>
                <a:spcPct val="12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Approve game balls (Referee get with the LJ and FJ, HL and SJ)</a:t>
            </a:r>
          </a:p>
          <a:p>
            <a:pPr algn="l">
              <a:buFontTx/>
              <a:buChar char="-"/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buFontTx/>
              <a:buChar char="-"/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2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Side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Field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Judge</a:t>
            </a:r>
            <a:endParaRPr lang="en-US" sz="8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Find out from the Referee and/or Umpire who the talking captain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is for your sideline’s team so you can line up the captains appropriately</a:t>
            </a:r>
          </a:p>
          <a:p>
            <a:pPr algn="l">
              <a:lnSpc>
                <a:spcPct val="110000"/>
              </a:lnSpc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for the coin toss</a:t>
            </a:r>
            <a:endParaRPr lang="en-US" sz="1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10000"/>
              </a:lnSpc>
              <a:buFontTx/>
              <a:buChar char="-"/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174" name="Group 12"/>
          <p:cNvGrpSpPr>
            <a:grpSpLocks/>
          </p:cNvGrpSpPr>
          <p:nvPr/>
        </p:nvGrpSpPr>
        <p:grpSpPr bwMode="auto">
          <a:xfrm>
            <a:off x="4633913" y="3584575"/>
            <a:ext cx="612775" cy="457200"/>
            <a:chOff x="2359" y="3560"/>
            <a:chExt cx="386" cy="288"/>
          </a:xfrm>
        </p:grpSpPr>
        <p:sp>
          <p:nvSpPr>
            <p:cNvPr id="7184" name="Rectangle 1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Text Box 1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7175" name="Group 21"/>
          <p:cNvGrpSpPr>
            <a:grpSpLocks/>
          </p:cNvGrpSpPr>
          <p:nvPr/>
        </p:nvGrpSpPr>
        <p:grpSpPr bwMode="auto">
          <a:xfrm>
            <a:off x="3697288" y="1149350"/>
            <a:ext cx="442912" cy="471488"/>
            <a:chOff x="3796" y="2871"/>
            <a:chExt cx="279" cy="297"/>
          </a:xfrm>
        </p:grpSpPr>
        <p:sp>
          <p:nvSpPr>
            <p:cNvPr id="7182" name="Rectangle 22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Text Box 23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7176" name="Group 24"/>
          <p:cNvGrpSpPr>
            <a:grpSpLocks/>
          </p:cNvGrpSpPr>
          <p:nvPr/>
        </p:nvGrpSpPr>
        <p:grpSpPr bwMode="auto">
          <a:xfrm>
            <a:off x="3100388" y="1146175"/>
            <a:ext cx="442912" cy="471488"/>
            <a:chOff x="3796" y="2871"/>
            <a:chExt cx="279" cy="297"/>
          </a:xfrm>
        </p:grpSpPr>
        <p:sp>
          <p:nvSpPr>
            <p:cNvPr id="7180" name="Rectangle 2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Text Box 2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7177" name="Group 27"/>
          <p:cNvGrpSpPr>
            <a:grpSpLocks/>
          </p:cNvGrpSpPr>
          <p:nvPr/>
        </p:nvGrpSpPr>
        <p:grpSpPr bwMode="auto">
          <a:xfrm>
            <a:off x="4049713" y="3584575"/>
            <a:ext cx="612775" cy="457200"/>
            <a:chOff x="2359" y="3560"/>
            <a:chExt cx="386" cy="288"/>
          </a:xfrm>
        </p:grpSpPr>
        <p:sp>
          <p:nvSpPr>
            <p:cNvPr id="7178" name="Rectangle 2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Text Box 2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 rot="-5400000">
            <a:off x="4359276" y="406400"/>
            <a:ext cx="444500" cy="17494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179388" y="1060450"/>
            <a:ext cx="35290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Zone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Official CCA Version</a:t>
            </a:r>
          </a:p>
          <a:p>
            <a:pPr algn="l">
              <a:defRPr/>
            </a:pPr>
            <a:endParaRPr lang="en-US" sz="1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225550" y="1944688"/>
            <a:ext cx="6854825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20447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28829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13"/>
          <p:cNvSpPr>
            <a:spLocks noChangeShapeType="1"/>
          </p:cNvSpPr>
          <p:nvPr/>
        </p:nvSpPr>
        <p:spPr bwMode="auto">
          <a:xfrm>
            <a:off x="54229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14"/>
          <p:cNvSpPr>
            <a:spLocks noChangeShapeType="1"/>
          </p:cNvSpPr>
          <p:nvPr/>
        </p:nvSpPr>
        <p:spPr bwMode="auto">
          <a:xfrm>
            <a:off x="62865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3990975" y="1079500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1657350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3 5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2482850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3333750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4 5</a:t>
            </a:r>
          </a:p>
        </p:txBody>
      </p:sp>
      <p:sp>
        <p:nvSpPr>
          <p:cNvPr id="156692" name="Text Box 20"/>
          <p:cNvSpPr txBox="1">
            <a:spLocks noChangeArrowheads="1"/>
          </p:cNvSpPr>
          <p:nvPr/>
        </p:nvSpPr>
        <p:spPr bwMode="auto">
          <a:xfrm>
            <a:off x="5032375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4 5</a:t>
            </a:r>
          </a:p>
        </p:txBody>
      </p:sp>
      <p:sp>
        <p:nvSpPr>
          <p:cNvPr id="156693" name="Text Box 21"/>
          <p:cNvSpPr txBox="1">
            <a:spLocks noChangeArrowheads="1"/>
          </p:cNvSpPr>
          <p:nvPr/>
        </p:nvSpPr>
        <p:spPr bwMode="auto">
          <a:xfrm>
            <a:off x="5902325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8208" name="Line 24"/>
          <p:cNvSpPr>
            <a:spLocks noChangeShapeType="1"/>
          </p:cNvSpPr>
          <p:nvPr/>
        </p:nvSpPr>
        <p:spPr bwMode="auto">
          <a:xfrm>
            <a:off x="1949450" y="325913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25"/>
          <p:cNvSpPr>
            <a:spLocks noChangeShapeType="1"/>
          </p:cNvSpPr>
          <p:nvPr/>
        </p:nvSpPr>
        <p:spPr bwMode="auto">
          <a:xfrm>
            <a:off x="19589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26"/>
          <p:cNvSpPr>
            <a:spLocks noChangeShapeType="1"/>
          </p:cNvSpPr>
          <p:nvPr/>
        </p:nvSpPr>
        <p:spPr bwMode="auto">
          <a:xfrm>
            <a:off x="2800350" y="324643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27"/>
          <p:cNvSpPr>
            <a:spLocks noChangeShapeType="1"/>
          </p:cNvSpPr>
          <p:nvPr/>
        </p:nvSpPr>
        <p:spPr bwMode="auto">
          <a:xfrm>
            <a:off x="2809875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8"/>
          <p:cNvSpPr>
            <a:spLocks noChangeShapeType="1"/>
          </p:cNvSpPr>
          <p:nvPr/>
        </p:nvSpPr>
        <p:spPr bwMode="auto">
          <a:xfrm>
            <a:off x="3638550" y="325913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9"/>
          <p:cNvSpPr>
            <a:spLocks noChangeShapeType="1"/>
          </p:cNvSpPr>
          <p:nvPr/>
        </p:nvSpPr>
        <p:spPr bwMode="auto">
          <a:xfrm>
            <a:off x="36480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30"/>
          <p:cNvSpPr>
            <a:spLocks noChangeShapeType="1"/>
          </p:cNvSpPr>
          <p:nvPr/>
        </p:nvSpPr>
        <p:spPr bwMode="auto">
          <a:xfrm>
            <a:off x="4486275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31"/>
          <p:cNvSpPr>
            <a:spLocks noChangeShapeType="1"/>
          </p:cNvSpPr>
          <p:nvPr/>
        </p:nvSpPr>
        <p:spPr bwMode="auto">
          <a:xfrm>
            <a:off x="44862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32"/>
          <p:cNvSpPr>
            <a:spLocks noChangeShapeType="1"/>
          </p:cNvSpPr>
          <p:nvPr/>
        </p:nvSpPr>
        <p:spPr bwMode="auto">
          <a:xfrm>
            <a:off x="5327650" y="325913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33"/>
          <p:cNvSpPr>
            <a:spLocks noChangeShapeType="1"/>
          </p:cNvSpPr>
          <p:nvPr/>
        </p:nvSpPr>
        <p:spPr bwMode="auto">
          <a:xfrm>
            <a:off x="53371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34"/>
          <p:cNvSpPr>
            <a:spLocks noChangeShapeType="1"/>
          </p:cNvSpPr>
          <p:nvPr/>
        </p:nvSpPr>
        <p:spPr bwMode="auto">
          <a:xfrm>
            <a:off x="6203950" y="327183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35"/>
          <p:cNvSpPr>
            <a:spLocks noChangeShapeType="1"/>
          </p:cNvSpPr>
          <p:nvPr/>
        </p:nvSpPr>
        <p:spPr bwMode="auto">
          <a:xfrm>
            <a:off x="6213475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08" name="Text Box 36"/>
          <p:cNvSpPr txBox="1">
            <a:spLocks noChangeArrowheads="1"/>
          </p:cNvSpPr>
          <p:nvPr/>
        </p:nvSpPr>
        <p:spPr bwMode="auto">
          <a:xfrm>
            <a:off x="16065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56709" name="Text Box 37"/>
          <p:cNvSpPr txBox="1">
            <a:spLocks noChangeArrowheads="1"/>
          </p:cNvSpPr>
          <p:nvPr/>
        </p:nvSpPr>
        <p:spPr bwMode="auto">
          <a:xfrm>
            <a:off x="23939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32448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 rot="10800000">
            <a:off x="5599113" y="499745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56712" name="Text Box 40"/>
          <p:cNvSpPr txBox="1">
            <a:spLocks noChangeArrowheads="1"/>
          </p:cNvSpPr>
          <p:nvPr/>
        </p:nvSpPr>
        <p:spPr bwMode="auto">
          <a:xfrm flipV="1">
            <a:off x="6470650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8225" name="Group 41"/>
          <p:cNvGrpSpPr>
            <a:grpSpLocks/>
          </p:cNvGrpSpPr>
          <p:nvPr/>
        </p:nvGrpSpPr>
        <p:grpSpPr bwMode="auto">
          <a:xfrm rot="5400000">
            <a:off x="1956594" y="6039644"/>
            <a:ext cx="217488" cy="730250"/>
            <a:chOff x="3204" y="3720"/>
            <a:chExt cx="113" cy="420"/>
          </a:xfrm>
        </p:grpSpPr>
        <p:grpSp>
          <p:nvGrpSpPr>
            <p:cNvPr id="8280" name="Group 42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8285" name="AutoShape 43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86" name="Oval 44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81" name="Line 45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2" name="Line 46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3" name="Line 47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4" name="Oval 48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26" name="Group 49"/>
          <p:cNvGrpSpPr>
            <a:grpSpLocks/>
          </p:cNvGrpSpPr>
          <p:nvPr/>
        </p:nvGrpSpPr>
        <p:grpSpPr bwMode="auto">
          <a:xfrm rot="5400000">
            <a:off x="2264569" y="5963444"/>
            <a:ext cx="268288" cy="571500"/>
            <a:chOff x="3248" y="3589"/>
            <a:chExt cx="169" cy="360"/>
          </a:xfrm>
        </p:grpSpPr>
        <p:sp>
          <p:nvSpPr>
            <p:cNvPr id="8277" name="Rectangle 50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78" name="Text Box 51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8279" name="Line 52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7" name="Group 53"/>
          <p:cNvGrpSpPr>
            <a:grpSpLocks/>
          </p:cNvGrpSpPr>
          <p:nvPr/>
        </p:nvGrpSpPr>
        <p:grpSpPr bwMode="auto">
          <a:xfrm rot="5400000" flipH="1">
            <a:off x="1694656" y="5834857"/>
            <a:ext cx="192087" cy="730250"/>
            <a:chOff x="3204" y="3720"/>
            <a:chExt cx="113" cy="420"/>
          </a:xfrm>
        </p:grpSpPr>
        <p:grpSp>
          <p:nvGrpSpPr>
            <p:cNvPr id="8270" name="Group 54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8275" name="AutoShape 55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76" name="Oval 56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71" name="Line 57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2" name="Line 58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Line 59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Oval 60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6733" name="Text Box 61"/>
          <p:cNvSpPr txBox="1">
            <a:spLocks noChangeArrowheads="1"/>
          </p:cNvSpPr>
          <p:nvPr/>
        </p:nvSpPr>
        <p:spPr bwMode="auto">
          <a:xfrm>
            <a:off x="1773238" y="141288"/>
            <a:ext cx="5627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Pregame Field Policing</a:t>
            </a:r>
          </a:p>
        </p:txBody>
      </p:sp>
      <p:sp>
        <p:nvSpPr>
          <p:cNvPr id="8229" name="Line 83"/>
          <p:cNvSpPr>
            <a:spLocks noChangeShapeType="1"/>
          </p:cNvSpPr>
          <p:nvPr/>
        </p:nvSpPr>
        <p:spPr bwMode="auto">
          <a:xfrm>
            <a:off x="7202488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0" name="Line 84"/>
          <p:cNvSpPr>
            <a:spLocks noChangeShapeType="1"/>
          </p:cNvSpPr>
          <p:nvPr/>
        </p:nvSpPr>
        <p:spPr bwMode="auto">
          <a:xfrm>
            <a:off x="7119938" y="3273425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1" name="Line 85"/>
          <p:cNvSpPr>
            <a:spLocks noChangeShapeType="1"/>
          </p:cNvSpPr>
          <p:nvPr/>
        </p:nvSpPr>
        <p:spPr bwMode="auto">
          <a:xfrm>
            <a:off x="7129463" y="4548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58" name="Text Box 86"/>
          <p:cNvSpPr txBox="1">
            <a:spLocks noChangeArrowheads="1"/>
          </p:cNvSpPr>
          <p:nvPr/>
        </p:nvSpPr>
        <p:spPr bwMode="auto">
          <a:xfrm>
            <a:off x="6818313" y="49434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3 5</a:t>
            </a:r>
          </a:p>
        </p:txBody>
      </p:sp>
      <p:sp>
        <p:nvSpPr>
          <p:cNvPr id="156759" name="Text Box 87"/>
          <p:cNvSpPr txBox="1">
            <a:spLocks noChangeArrowheads="1"/>
          </p:cNvSpPr>
          <p:nvPr/>
        </p:nvSpPr>
        <p:spPr bwMode="auto">
          <a:xfrm flipV="1">
            <a:off x="7386638" y="49911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8234" name="Text Box 94"/>
          <p:cNvSpPr txBox="1">
            <a:spLocks noChangeArrowheads="1"/>
          </p:cNvSpPr>
          <p:nvPr/>
        </p:nvSpPr>
        <p:spPr bwMode="auto">
          <a:xfrm>
            <a:off x="1822450" y="2703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56767" name="Text Box 95"/>
          <p:cNvSpPr txBox="1">
            <a:spLocks noChangeArrowheads="1"/>
          </p:cNvSpPr>
          <p:nvPr/>
        </p:nvSpPr>
        <p:spPr bwMode="auto">
          <a:xfrm>
            <a:off x="1849438" y="2436813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68" name="Text Box 96"/>
          <p:cNvSpPr txBox="1">
            <a:spLocks noChangeArrowheads="1"/>
          </p:cNvSpPr>
          <p:nvPr/>
        </p:nvSpPr>
        <p:spPr bwMode="auto">
          <a:xfrm>
            <a:off x="2701925" y="24257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69" name="Text Box 97"/>
          <p:cNvSpPr txBox="1">
            <a:spLocks noChangeArrowheads="1"/>
          </p:cNvSpPr>
          <p:nvPr/>
        </p:nvSpPr>
        <p:spPr bwMode="auto">
          <a:xfrm>
            <a:off x="35274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70" name="Text Box 98"/>
          <p:cNvSpPr txBox="1">
            <a:spLocks noChangeArrowheads="1"/>
          </p:cNvSpPr>
          <p:nvPr/>
        </p:nvSpPr>
        <p:spPr bwMode="auto">
          <a:xfrm>
            <a:off x="4378325" y="24511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71" name="Text Box 99"/>
          <p:cNvSpPr txBox="1">
            <a:spLocks noChangeArrowheads="1"/>
          </p:cNvSpPr>
          <p:nvPr/>
        </p:nvSpPr>
        <p:spPr bwMode="auto">
          <a:xfrm>
            <a:off x="5241925" y="24511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72" name="Text Box 100"/>
          <p:cNvSpPr txBox="1">
            <a:spLocks noChangeArrowheads="1"/>
          </p:cNvSpPr>
          <p:nvPr/>
        </p:nvSpPr>
        <p:spPr bwMode="auto">
          <a:xfrm>
            <a:off x="61182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56773" name="Text Box 101"/>
          <p:cNvSpPr txBox="1">
            <a:spLocks noChangeArrowheads="1"/>
          </p:cNvSpPr>
          <p:nvPr/>
        </p:nvSpPr>
        <p:spPr bwMode="auto">
          <a:xfrm>
            <a:off x="70199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8242" name="Line 103"/>
          <p:cNvSpPr>
            <a:spLocks noChangeShapeType="1"/>
          </p:cNvSpPr>
          <p:nvPr/>
        </p:nvSpPr>
        <p:spPr bwMode="auto">
          <a:xfrm>
            <a:off x="37211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3" name="Line 104"/>
          <p:cNvSpPr>
            <a:spLocks noChangeShapeType="1"/>
          </p:cNvSpPr>
          <p:nvPr/>
        </p:nvSpPr>
        <p:spPr bwMode="auto">
          <a:xfrm>
            <a:off x="45593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244" name="Group 111"/>
          <p:cNvGrpSpPr>
            <a:grpSpLocks/>
          </p:cNvGrpSpPr>
          <p:nvPr/>
        </p:nvGrpSpPr>
        <p:grpSpPr bwMode="auto">
          <a:xfrm>
            <a:off x="2495550" y="6335713"/>
            <a:ext cx="647700" cy="215900"/>
            <a:chOff x="1880" y="3808"/>
            <a:chExt cx="408" cy="136"/>
          </a:xfrm>
        </p:grpSpPr>
        <p:sp>
          <p:nvSpPr>
            <p:cNvPr id="8267" name="Oval 112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8" name="Oval 113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9" name="Oval 114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45" name="Rectangle 115"/>
          <p:cNvSpPr>
            <a:spLocks noChangeArrowheads="1"/>
          </p:cNvSpPr>
          <p:nvPr/>
        </p:nvSpPr>
        <p:spPr bwMode="auto">
          <a:xfrm>
            <a:off x="3719513" y="1941513"/>
            <a:ext cx="1698625" cy="3887787"/>
          </a:xfrm>
          <a:prstGeom prst="rect">
            <a:avLst/>
          </a:prstGeom>
          <a:solidFill>
            <a:srgbClr val="800080">
              <a:alpha val="3019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46" name="Group 74"/>
          <p:cNvGrpSpPr>
            <a:grpSpLocks/>
          </p:cNvGrpSpPr>
          <p:nvPr/>
        </p:nvGrpSpPr>
        <p:grpSpPr bwMode="auto">
          <a:xfrm>
            <a:off x="4275138" y="4291013"/>
            <a:ext cx="612775" cy="457200"/>
            <a:chOff x="2359" y="3560"/>
            <a:chExt cx="386" cy="288"/>
          </a:xfrm>
        </p:grpSpPr>
        <p:sp>
          <p:nvSpPr>
            <p:cNvPr id="8265" name="Rectangle 7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6" name="Text Box 7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8247" name="Group 68"/>
          <p:cNvGrpSpPr>
            <a:grpSpLocks/>
          </p:cNvGrpSpPr>
          <p:nvPr/>
        </p:nvGrpSpPr>
        <p:grpSpPr bwMode="auto">
          <a:xfrm>
            <a:off x="4278313" y="5365750"/>
            <a:ext cx="612775" cy="457200"/>
            <a:chOff x="2359" y="3560"/>
            <a:chExt cx="386" cy="288"/>
          </a:xfrm>
        </p:grpSpPr>
        <p:sp>
          <p:nvSpPr>
            <p:cNvPr id="8263" name="Rectangle 6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4" name="Text Box 7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8248" name="Group 77"/>
          <p:cNvGrpSpPr>
            <a:grpSpLocks/>
          </p:cNvGrpSpPr>
          <p:nvPr/>
        </p:nvGrpSpPr>
        <p:grpSpPr bwMode="auto">
          <a:xfrm>
            <a:off x="4287838" y="3040063"/>
            <a:ext cx="695325" cy="471487"/>
            <a:chOff x="598" y="1763"/>
            <a:chExt cx="438" cy="297"/>
          </a:xfrm>
        </p:grpSpPr>
        <p:sp>
          <p:nvSpPr>
            <p:cNvPr id="8261" name="Rectangle 78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2" name="Text Box 79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8249" name="Group 62"/>
          <p:cNvGrpSpPr>
            <a:grpSpLocks/>
          </p:cNvGrpSpPr>
          <p:nvPr/>
        </p:nvGrpSpPr>
        <p:grpSpPr bwMode="auto">
          <a:xfrm>
            <a:off x="4276725" y="4826000"/>
            <a:ext cx="612775" cy="457200"/>
            <a:chOff x="2359" y="3560"/>
            <a:chExt cx="386" cy="288"/>
          </a:xfrm>
        </p:grpSpPr>
        <p:sp>
          <p:nvSpPr>
            <p:cNvPr id="8259" name="Rectangle 63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60" name="Text Box 64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8250" name="Group 80"/>
          <p:cNvGrpSpPr>
            <a:grpSpLocks/>
          </p:cNvGrpSpPr>
          <p:nvPr/>
        </p:nvGrpSpPr>
        <p:grpSpPr bwMode="auto">
          <a:xfrm>
            <a:off x="4276725" y="3657600"/>
            <a:ext cx="600075" cy="466725"/>
            <a:chOff x="589" y="2670"/>
            <a:chExt cx="378" cy="297"/>
          </a:xfrm>
        </p:grpSpPr>
        <p:sp>
          <p:nvSpPr>
            <p:cNvPr id="8257" name="Rectangle 81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8" name="Text Box 82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8251" name="Group 116"/>
          <p:cNvGrpSpPr>
            <a:grpSpLocks/>
          </p:cNvGrpSpPr>
          <p:nvPr/>
        </p:nvGrpSpPr>
        <p:grpSpPr bwMode="auto">
          <a:xfrm>
            <a:off x="4332288" y="2495550"/>
            <a:ext cx="442912" cy="471488"/>
            <a:chOff x="3796" y="2871"/>
            <a:chExt cx="279" cy="297"/>
          </a:xfrm>
        </p:grpSpPr>
        <p:sp>
          <p:nvSpPr>
            <p:cNvPr id="8255" name="Rectangle 117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6" name="Text Box 118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8252" name="Group 119"/>
          <p:cNvGrpSpPr>
            <a:grpSpLocks/>
          </p:cNvGrpSpPr>
          <p:nvPr/>
        </p:nvGrpSpPr>
        <p:grpSpPr bwMode="auto">
          <a:xfrm>
            <a:off x="4332288" y="1939925"/>
            <a:ext cx="442912" cy="471488"/>
            <a:chOff x="3796" y="2871"/>
            <a:chExt cx="279" cy="297"/>
          </a:xfrm>
        </p:grpSpPr>
        <p:sp>
          <p:nvSpPr>
            <p:cNvPr id="8253" name="Rectangle 120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4" name="Text Box 121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 rot="-5400000">
            <a:off x="4359276" y="406400"/>
            <a:ext cx="444500" cy="17494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179388" y="1060450"/>
            <a:ext cx="35290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45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Yard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Zone</a:t>
            </a:r>
          </a:p>
          <a:p>
            <a:pPr algn="l"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- 4 Corners Version</a:t>
            </a:r>
          </a:p>
          <a:p>
            <a:pPr algn="l">
              <a:defRPr/>
            </a:pPr>
            <a:endParaRPr lang="en-US" sz="1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225550" y="1944688"/>
            <a:ext cx="6854825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0447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8829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54229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62865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3990975" y="1079500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1657350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3 5</a:t>
            </a:r>
          </a:p>
        </p:txBody>
      </p: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2482850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3333750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4 5</a:t>
            </a:r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4159250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192527" name="Text Box 15"/>
          <p:cNvSpPr txBox="1">
            <a:spLocks noChangeArrowheads="1"/>
          </p:cNvSpPr>
          <p:nvPr/>
        </p:nvSpPr>
        <p:spPr bwMode="auto">
          <a:xfrm>
            <a:off x="5032375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4 5</a:t>
            </a:r>
          </a:p>
        </p:txBody>
      </p:sp>
      <p:sp>
        <p:nvSpPr>
          <p:cNvPr id="192528" name="Text Box 16"/>
          <p:cNvSpPr txBox="1">
            <a:spLocks noChangeArrowheads="1"/>
          </p:cNvSpPr>
          <p:nvPr/>
        </p:nvSpPr>
        <p:spPr bwMode="auto">
          <a:xfrm>
            <a:off x="5902325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958975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19589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2809875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2809875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3648075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36480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4486275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44862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337175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5337175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6213475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6213475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41" name="Text Box 29"/>
          <p:cNvSpPr txBox="1">
            <a:spLocks noChangeArrowheads="1"/>
          </p:cNvSpPr>
          <p:nvPr/>
        </p:nvSpPr>
        <p:spPr bwMode="auto">
          <a:xfrm>
            <a:off x="16065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2542" name="Text Box 30"/>
          <p:cNvSpPr txBox="1">
            <a:spLocks noChangeArrowheads="1"/>
          </p:cNvSpPr>
          <p:nvPr/>
        </p:nvSpPr>
        <p:spPr bwMode="auto">
          <a:xfrm>
            <a:off x="23939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2543" name="Text Box 31"/>
          <p:cNvSpPr txBox="1">
            <a:spLocks noChangeArrowheads="1"/>
          </p:cNvSpPr>
          <p:nvPr/>
        </p:nvSpPr>
        <p:spPr bwMode="auto">
          <a:xfrm>
            <a:off x="3244850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2544" name="Text Box 32"/>
          <p:cNvSpPr txBox="1">
            <a:spLocks noChangeArrowheads="1"/>
          </p:cNvSpPr>
          <p:nvPr/>
        </p:nvSpPr>
        <p:spPr bwMode="auto">
          <a:xfrm rot="10800000">
            <a:off x="5599113" y="499745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192545" name="Text Box 33"/>
          <p:cNvSpPr txBox="1">
            <a:spLocks noChangeArrowheads="1"/>
          </p:cNvSpPr>
          <p:nvPr/>
        </p:nvSpPr>
        <p:spPr bwMode="auto">
          <a:xfrm flipV="1">
            <a:off x="6470650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9250" name="Group 34"/>
          <p:cNvGrpSpPr>
            <a:grpSpLocks/>
          </p:cNvGrpSpPr>
          <p:nvPr/>
        </p:nvGrpSpPr>
        <p:grpSpPr bwMode="auto">
          <a:xfrm rot="5400000">
            <a:off x="1956594" y="6039644"/>
            <a:ext cx="217488" cy="730250"/>
            <a:chOff x="3204" y="3720"/>
            <a:chExt cx="113" cy="420"/>
          </a:xfrm>
        </p:grpSpPr>
        <p:grpSp>
          <p:nvGrpSpPr>
            <p:cNvPr id="9299" name="Group 35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9304" name="AutoShape 36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05" name="Oval 37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00" name="Line 38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01" name="Line 39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Line 40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Oval 41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51" name="Group 42"/>
          <p:cNvGrpSpPr>
            <a:grpSpLocks/>
          </p:cNvGrpSpPr>
          <p:nvPr/>
        </p:nvGrpSpPr>
        <p:grpSpPr bwMode="auto">
          <a:xfrm rot="5400000">
            <a:off x="2264569" y="5963444"/>
            <a:ext cx="268288" cy="571500"/>
            <a:chOff x="3248" y="3589"/>
            <a:chExt cx="169" cy="360"/>
          </a:xfrm>
        </p:grpSpPr>
        <p:sp>
          <p:nvSpPr>
            <p:cNvPr id="9296" name="Rectangle 43"/>
            <p:cNvSpPr>
              <a:spLocks noChangeArrowheads="1"/>
            </p:cNvSpPr>
            <p:nvPr/>
          </p:nvSpPr>
          <p:spPr bwMode="auto">
            <a:xfrm>
              <a:off x="3285" y="3796"/>
              <a:ext cx="99" cy="123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7" name="Text Box 44"/>
            <p:cNvSpPr txBox="1">
              <a:spLocks noChangeArrowheads="1"/>
            </p:cNvSpPr>
            <p:nvPr/>
          </p:nvSpPr>
          <p:spPr bwMode="auto">
            <a:xfrm flipV="1">
              <a:off x="3248" y="3776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9298" name="Line 45"/>
            <p:cNvSpPr>
              <a:spLocks noChangeShapeType="1"/>
            </p:cNvSpPr>
            <p:nvPr/>
          </p:nvSpPr>
          <p:spPr bwMode="auto">
            <a:xfrm>
              <a:off x="3336" y="3589"/>
              <a:ext cx="0" cy="2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2" name="Group 46"/>
          <p:cNvGrpSpPr>
            <a:grpSpLocks/>
          </p:cNvGrpSpPr>
          <p:nvPr/>
        </p:nvGrpSpPr>
        <p:grpSpPr bwMode="auto">
          <a:xfrm rot="5400000" flipH="1">
            <a:off x="1694656" y="5834857"/>
            <a:ext cx="192087" cy="730250"/>
            <a:chOff x="3204" y="3720"/>
            <a:chExt cx="113" cy="420"/>
          </a:xfrm>
        </p:grpSpPr>
        <p:grpSp>
          <p:nvGrpSpPr>
            <p:cNvPr id="9289" name="Group 47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9294" name="AutoShape 48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5" name="Oval 49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90" name="Line 50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Line 51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Line 52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Oval 53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2566" name="Text Box 54"/>
          <p:cNvSpPr txBox="1">
            <a:spLocks noChangeArrowheads="1"/>
          </p:cNvSpPr>
          <p:nvPr/>
        </p:nvSpPr>
        <p:spPr bwMode="auto">
          <a:xfrm>
            <a:off x="1773238" y="141288"/>
            <a:ext cx="5627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Pregame Field Policing</a:t>
            </a:r>
          </a:p>
        </p:txBody>
      </p:sp>
      <p:sp>
        <p:nvSpPr>
          <p:cNvPr id="9254" name="Line 55"/>
          <p:cNvSpPr>
            <a:spLocks noChangeShapeType="1"/>
          </p:cNvSpPr>
          <p:nvPr/>
        </p:nvSpPr>
        <p:spPr bwMode="auto">
          <a:xfrm>
            <a:off x="7202488" y="19478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5" name="Line 56"/>
          <p:cNvSpPr>
            <a:spLocks noChangeShapeType="1"/>
          </p:cNvSpPr>
          <p:nvPr/>
        </p:nvSpPr>
        <p:spPr bwMode="auto">
          <a:xfrm>
            <a:off x="7129463" y="32527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6" name="Line 57"/>
          <p:cNvSpPr>
            <a:spLocks noChangeShapeType="1"/>
          </p:cNvSpPr>
          <p:nvPr/>
        </p:nvSpPr>
        <p:spPr bwMode="auto">
          <a:xfrm>
            <a:off x="7129463" y="4548188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70" name="Text Box 58"/>
          <p:cNvSpPr txBox="1">
            <a:spLocks noChangeArrowheads="1"/>
          </p:cNvSpPr>
          <p:nvPr/>
        </p:nvSpPr>
        <p:spPr bwMode="auto">
          <a:xfrm>
            <a:off x="6818313" y="4943475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3 5</a:t>
            </a:r>
          </a:p>
        </p:txBody>
      </p:sp>
      <p:sp>
        <p:nvSpPr>
          <p:cNvPr id="192571" name="Text Box 59"/>
          <p:cNvSpPr txBox="1">
            <a:spLocks noChangeArrowheads="1"/>
          </p:cNvSpPr>
          <p:nvPr/>
        </p:nvSpPr>
        <p:spPr bwMode="auto">
          <a:xfrm flipV="1">
            <a:off x="7386638" y="4991100"/>
            <a:ext cx="31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9259" name="Text Box 60"/>
          <p:cNvSpPr txBox="1">
            <a:spLocks noChangeArrowheads="1"/>
          </p:cNvSpPr>
          <p:nvPr/>
        </p:nvSpPr>
        <p:spPr bwMode="auto">
          <a:xfrm>
            <a:off x="1822450" y="2703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92573" name="Text Box 61"/>
          <p:cNvSpPr txBox="1">
            <a:spLocks noChangeArrowheads="1"/>
          </p:cNvSpPr>
          <p:nvPr/>
        </p:nvSpPr>
        <p:spPr bwMode="auto">
          <a:xfrm>
            <a:off x="1849438" y="2436813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4" name="Text Box 62"/>
          <p:cNvSpPr txBox="1">
            <a:spLocks noChangeArrowheads="1"/>
          </p:cNvSpPr>
          <p:nvPr/>
        </p:nvSpPr>
        <p:spPr bwMode="auto">
          <a:xfrm>
            <a:off x="2701925" y="24257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5" name="Text Box 63"/>
          <p:cNvSpPr txBox="1">
            <a:spLocks noChangeArrowheads="1"/>
          </p:cNvSpPr>
          <p:nvPr/>
        </p:nvSpPr>
        <p:spPr bwMode="auto">
          <a:xfrm>
            <a:off x="35274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6" name="Text Box 64"/>
          <p:cNvSpPr txBox="1">
            <a:spLocks noChangeArrowheads="1"/>
          </p:cNvSpPr>
          <p:nvPr/>
        </p:nvSpPr>
        <p:spPr bwMode="auto">
          <a:xfrm>
            <a:off x="4378325" y="24511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7" name="Text Box 65"/>
          <p:cNvSpPr txBox="1">
            <a:spLocks noChangeArrowheads="1"/>
          </p:cNvSpPr>
          <p:nvPr/>
        </p:nvSpPr>
        <p:spPr bwMode="auto">
          <a:xfrm>
            <a:off x="5241925" y="24511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8" name="Text Box 66"/>
          <p:cNvSpPr txBox="1">
            <a:spLocks noChangeArrowheads="1"/>
          </p:cNvSpPr>
          <p:nvPr/>
        </p:nvSpPr>
        <p:spPr bwMode="auto">
          <a:xfrm>
            <a:off x="61182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192579" name="Text Box 67"/>
          <p:cNvSpPr txBox="1">
            <a:spLocks noChangeArrowheads="1"/>
          </p:cNvSpPr>
          <p:nvPr/>
        </p:nvSpPr>
        <p:spPr bwMode="auto">
          <a:xfrm>
            <a:off x="7019925" y="2438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9267" name="Line 68"/>
          <p:cNvSpPr>
            <a:spLocks noChangeShapeType="1"/>
          </p:cNvSpPr>
          <p:nvPr/>
        </p:nvSpPr>
        <p:spPr bwMode="auto">
          <a:xfrm>
            <a:off x="3721100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8" name="Line 69"/>
          <p:cNvSpPr>
            <a:spLocks noChangeShapeType="1"/>
          </p:cNvSpPr>
          <p:nvPr/>
        </p:nvSpPr>
        <p:spPr bwMode="auto">
          <a:xfrm>
            <a:off x="4559300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69" name="Group 70"/>
          <p:cNvGrpSpPr>
            <a:grpSpLocks/>
          </p:cNvGrpSpPr>
          <p:nvPr/>
        </p:nvGrpSpPr>
        <p:grpSpPr bwMode="auto">
          <a:xfrm>
            <a:off x="2495550" y="6335713"/>
            <a:ext cx="647700" cy="215900"/>
            <a:chOff x="1880" y="3808"/>
            <a:chExt cx="408" cy="136"/>
          </a:xfrm>
        </p:grpSpPr>
        <p:sp>
          <p:nvSpPr>
            <p:cNvPr id="9286" name="Oval 71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7" name="Oval 72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8" name="Oval 73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70" name="Rectangle 74"/>
          <p:cNvSpPr>
            <a:spLocks noChangeArrowheads="1"/>
          </p:cNvSpPr>
          <p:nvPr/>
        </p:nvSpPr>
        <p:spPr bwMode="auto">
          <a:xfrm>
            <a:off x="3717925" y="1941513"/>
            <a:ext cx="1698625" cy="3887787"/>
          </a:xfrm>
          <a:prstGeom prst="rect">
            <a:avLst/>
          </a:prstGeom>
          <a:solidFill>
            <a:srgbClr val="800080">
              <a:alpha val="3019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71" name="Group 75"/>
          <p:cNvGrpSpPr>
            <a:grpSpLocks/>
          </p:cNvGrpSpPr>
          <p:nvPr/>
        </p:nvGrpSpPr>
        <p:grpSpPr bwMode="auto">
          <a:xfrm>
            <a:off x="3441700" y="5618163"/>
            <a:ext cx="612775" cy="457200"/>
            <a:chOff x="2359" y="3560"/>
            <a:chExt cx="386" cy="288"/>
          </a:xfrm>
        </p:grpSpPr>
        <p:sp>
          <p:nvSpPr>
            <p:cNvPr id="9284" name="Rectangle 76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5" name="Text Box 77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HL</a:t>
              </a:r>
            </a:p>
          </p:txBody>
        </p:sp>
      </p:grpSp>
      <p:grpSp>
        <p:nvGrpSpPr>
          <p:cNvPr id="9272" name="Group 78"/>
          <p:cNvGrpSpPr>
            <a:grpSpLocks/>
          </p:cNvGrpSpPr>
          <p:nvPr/>
        </p:nvGrpSpPr>
        <p:grpSpPr bwMode="auto">
          <a:xfrm>
            <a:off x="5167313" y="5616575"/>
            <a:ext cx="612775" cy="457200"/>
            <a:chOff x="2359" y="3560"/>
            <a:chExt cx="386" cy="288"/>
          </a:xfrm>
        </p:grpSpPr>
        <p:sp>
          <p:nvSpPr>
            <p:cNvPr id="9282" name="Rectangle 79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3" name="Text Box 80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grpSp>
        <p:nvGrpSpPr>
          <p:cNvPr id="9273" name="Group 81"/>
          <p:cNvGrpSpPr>
            <a:grpSpLocks/>
          </p:cNvGrpSpPr>
          <p:nvPr/>
        </p:nvGrpSpPr>
        <p:grpSpPr bwMode="auto">
          <a:xfrm>
            <a:off x="3482975" y="1712913"/>
            <a:ext cx="695325" cy="471487"/>
            <a:chOff x="598" y="1763"/>
            <a:chExt cx="438" cy="297"/>
          </a:xfrm>
        </p:grpSpPr>
        <p:sp>
          <p:nvSpPr>
            <p:cNvPr id="9280" name="Rectangle 82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1" name="Text Box 83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9274" name="Group 84"/>
          <p:cNvGrpSpPr>
            <a:grpSpLocks/>
          </p:cNvGrpSpPr>
          <p:nvPr/>
        </p:nvGrpSpPr>
        <p:grpSpPr bwMode="auto">
          <a:xfrm>
            <a:off x="5160963" y="1708150"/>
            <a:ext cx="612775" cy="457200"/>
            <a:chOff x="2359" y="3560"/>
            <a:chExt cx="386" cy="288"/>
          </a:xfrm>
        </p:grpSpPr>
        <p:sp>
          <p:nvSpPr>
            <p:cNvPr id="9278" name="Rectangle 8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9" name="Text Box 8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  <p:grpSp>
        <p:nvGrpSpPr>
          <p:cNvPr id="9275" name="Group 87"/>
          <p:cNvGrpSpPr>
            <a:grpSpLocks/>
          </p:cNvGrpSpPr>
          <p:nvPr/>
        </p:nvGrpSpPr>
        <p:grpSpPr bwMode="auto">
          <a:xfrm>
            <a:off x="4286250" y="3557588"/>
            <a:ext cx="600075" cy="496887"/>
            <a:chOff x="589" y="2670"/>
            <a:chExt cx="378" cy="297"/>
          </a:xfrm>
        </p:grpSpPr>
        <p:sp>
          <p:nvSpPr>
            <p:cNvPr id="9276" name="Rectangle 88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7" name="Text Box 89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92"/>
          <p:cNvSpPr>
            <a:spLocks noChangeArrowheads="1"/>
          </p:cNvSpPr>
          <p:nvPr/>
        </p:nvSpPr>
        <p:spPr bwMode="auto">
          <a:xfrm rot="-5400000">
            <a:off x="5937250" y="285750"/>
            <a:ext cx="4445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0" y="942975"/>
            <a:ext cx="9144000" cy="0"/>
          </a:xfrm>
          <a:prstGeom prst="line">
            <a:avLst/>
          </a:prstGeom>
          <a:noFill/>
          <a:ln w="762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033713" y="152400"/>
            <a:ext cx="25288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Coin Toss</a:t>
            </a: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720725" y="1933575"/>
            <a:ext cx="7213600" cy="3886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>
            <a:off x="2016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27781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9"/>
          <p:cNvSpPr>
            <a:spLocks noChangeShapeType="1"/>
          </p:cNvSpPr>
          <p:nvPr/>
        </p:nvSpPr>
        <p:spPr bwMode="auto">
          <a:xfrm>
            <a:off x="36163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0"/>
          <p:cNvSpPr>
            <a:spLocks noChangeShapeType="1"/>
          </p:cNvSpPr>
          <p:nvPr/>
        </p:nvSpPr>
        <p:spPr bwMode="auto">
          <a:xfrm>
            <a:off x="4454525" y="19335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Rectangle 12"/>
          <p:cNvSpPr>
            <a:spLocks noChangeAspect="1" noChangeArrowheads="1"/>
          </p:cNvSpPr>
          <p:nvPr/>
        </p:nvSpPr>
        <p:spPr bwMode="auto">
          <a:xfrm>
            <a:off x="19399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3"/>
          <p:cNvSpPr>
            <a:spLocks noChangeAspect="1" noChangeArrowheads="1"/>
          </p:cNvSpPr>
          <p:nvPr/>
        </p:nvSpPr>
        <p:spPr bwMode="auto">
          <a:xfrm>
            <a:off x="19399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4"/>
          <p:cNvSpPr>
            <a:spLocks noChangeAspect="1" noChangeArrowheads="1"/>
          </p:cNvSpPr>
          <p:nvPr/>
        </p:nvSpPr>
        <p:spPr bwMode="auto">
          <a:xfrm>
            <a:off x="720725" y="17811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5"/>
          <p:cNvSpPr>
            <a:spLocks noChangeAspect="1" noChangeArrowheads="1"/>
          </p:cNvSpPr>
          <p:nvPr/>
        </p:nvSpPr>
        <p:spPr bwMode="auto">
          <a:xfrm>
            <a:off x="720725" y="5819775"/>
            <a:ext cx="136525" cy="1365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23"/>
          <p:cNvSpPr>
            <a:spLocks noChangeShapeType="1"/>
          </p:cNvSpPr>
          <p:nvPr/>
        </p:nvSpPr>
        <p:spPr bwMode="auto">
          <a:xfrm>
            <a:off x="5292725" y="1935163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24"/>
          <p:cNvSpPr>
            <a:spLocks noChangeShapeType="1"/>
          </p:cNvSpPr>
          <p:nvPr/>
        </p:nvSpPr>
        <p:spPr bwMode="auto">
          <a:xfrm>
            <a:off x="61563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25"/>
          <p:cNvSpPr>
            <a:spLocks noChangeShapeType="1"/>
          </p:cNvSpPr>
          <p:nvPr/>
        </p:nvSpPr>
        <p:spPr bwMode="auto">
          <a:xfrm>
            <a:off x="7019925" y="1946275"/>
            <a:ext cx="0" cy="388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5508625" y="104933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Press Box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23907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1 0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216275" y="49291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2 0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40671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3 0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4892675" y="49545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5765800" y="4957763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5 0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6635750" y="4941888"/>
            <a:ext cx="69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4 0</a:t>
            </a:r>
          </a:p>
        </p:txBody>
      </p:sp>
      <p:sp>
        <p:nvSpPr>
          <p:cNvPr id="10264" name="Line 55"/>
          <p:cNvSpPr>
            <a:spLocks noChangeShapeType="1"/>
          </p:cNvSpPr>
          <p:nvPr/>
        </p:nvSpPr>
        <p:spPr bwMode="auto">
          <a:xfrm>
            <a:off x="4051300" y="5816600"/>
            <a:ext cx="12700" cy="546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Rectangle 56"/>
          <p:cNvSpPr>
            <a:spLocks noChangeArrowheads="1"/>
          </p:cNvSpPr>
          <p:nvPr/>
        </p:nvSpPr>
        <p:spPr bwMode="auto">
          <a:xfrm>
            <a:off x="4076700" y="5829300"/>
            <a:ext cx="3873500" cy="533400"/>
          </a:xfrm>
          <a:prstGeom prst="rect">
            <a:avLst/>
          </a:prstGeom>
          <a:solidFill>
            <a:schemeClr val="bg1">
              <a:alpha val="50195"/>
            </a:schemeClr>
          </a:solidFill>
          <a:ln w="3175" cap="rnd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Line 57"/>
          <p:cNvSpPr>
            <a:spLocks noChangeShapeType="1"/>
          </p:cNvSpPr>
          <p:nvPr/>
        </p:nvSpPr>
        <p:spPr bwMode="auto">
          <a:xfrm>
            <a:off x="26924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58"/>
          <p:cNvSpPr>
            <a:spLocks noChangeShapeType="1"/>
          </p:cNvSpPr>
          <p:nvPr/>
        </p:nvSpPr>
        <p:spPr bwMode="auto">
          <a:xfrm>
            <a:off x="26924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59"/>
          <p:cNvSpPr>
            <a:spLocks noChangeShapeType="1"/>
          </p:cNvSpPr>
          <p:nvPr/>
        </p:nvSpPr>
        <p:spPr bwMode="auto">
          <a:xfrm>
            <a:off x="3543300" y="32258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Line 60"/>
          <p:cNvSpPr>
            <a:spLocks noChangeShapeType="1"/>
          </p:cNvSpPr>
          <p:nvPr/>
        </p:nvSpPr>
        <p:spPr bwMode="auto">
          <a:xfrm>
            <a:off x="3543300" y="452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Line 61"/>
          <p:cNvSpPr>
            <a:spLocks noChangeShapeType="1"/>
          </p:cNvSpPr>
          <p:nvPr/>
        </p:nvSpPr>
        <p:spPr bwMode="auto">
          <a:xfrm>
            <a:off x="43815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Line 62"/>
          <p:cNvSpPr>
            <a:spLocks noChangeShapeType="1"/>
          </p:cNvSpPr>
          <p:nvPr/>
        </p:nvSpPr>
        <p:spPr bwMode="auto">
          <a:xfrm>
            <a:off x="43815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Line 63"/>
          <p:cNvSpPr>
            <a:spLocks noChangeShapeType="1"/>
          </p:cNvSpPr>
          <p:nvPr/>
        </p:nvSpPr>
        <p:spPr bwMode="auto">
          <a:xfrm>
            <a:off x="52197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Line 64"/>
          <p:cNvSpPr>
            <a:spLocks noChangeShapeType="1"/>
          </p:cNvSpPr>
          <p:nvPr/>
        </p:nvSpPr>
        <p:spPr bwMode="auto">
          <a:xfrm>
            <a:off x="52197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4" name="Line 65"/>
          <p:cNvSpPr>
            <a:spLocks noChangeShapeType="1"/>
          </p:cNvSpPr>
          <p:nvPr/>
        </p:nvSpPr>
        <p:spPr bwMode="auto">
          <a:xfrm>
            <a:off x="6070600" y="32385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5" name="Line 66"/>
          <p:cNvSpPr>
            <a:spLocks noChangeShapeType="1"/>
          </p:cNvSpPr>
          <p:nvPr/>
        </p:nvSpPr>
        <p:spPr bwMode="auto">
          <a:xfrm>
            <a:off x="6070600" y="45339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6" name="Line 67"/>
          <p:cNvSpPr>
            <a:spLocks noChangeShapeType="1"/>
          </p:cNvSpPr>
          <p:nvPr/>
        </p:nvSpPr>
        <p:spPr bwMode="auto">
          <a:xfrm>
            <a:off x="6946900" y="32512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7" name="Line 68"/>
          <p:cNvSpPr>
            <a:spLocks noChangeShapeType="1"/>
          </p:cNvSpPr>
          <p:nvPr/>
        </p:nvSpPr>
        <p:spPr bwMode="auto">
          <a:xfrm>
            <a:off x="6946900" y="4546600"/>
            <a:ext cx="165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13" name="Text Box 69"/>
          <p:cNvSpPr txBox="1">
            <a:spLocks noChangeArrowheads="1"/>
          </p:cNvSpPr>
          <p:nvPr/>
        </p:nvSpPr>
        <p:spPr bwMode="auto">
          <a:xfrm>
            <a:off x="23399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31814" name="Text Box 70"/>
          <p:cNvSpPr txBox="1">
            <a:spLocks noChangeArrowheads="1"/>
          </p:cNvSpPr>
          <p:nvPr/>
        </p:nvSpPr>
        <p:spPr bwMode="auto">
          <a:xfrm>
            <a:off x="31273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31815" name="Text Box 71"/>
          <p:cNvSpPr txBox="1">
            <a:spLocks noChangeArrowheads="1"/>
          </p:cNvSpPr>
          <p:nvPr/>
        </p:nvSpPr>
        <p:spPr bwMode="auto">
          <a:xfrm>
            <a:off x="3978275" y="50022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48037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 flipV="1">
            <a:off x="7204075" y="4989513"/>
            <a:ext cx="317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</a:p>
        </p:txBody>
      </p:sp>
      <p:grpSp>
        <p:nvGrpSpPr>
          <p:cNvPr id="10283" name="Group 89"/>
          <p:cNvGrpSpPr>
            <a:grpSpLocks/>
          </p:cNvGrpSpPr>
          <p:nvPr/>
        </p:nvGrpSpPr>
        <p:grpSpPr bwMode="auto">
          <a:xfrm>
            <a:off x="2984500" y="6045200"/>
            <a:ext cx="647700" cy="215900"/>
            <a:chOff x="1880" y="3808"/>
            <a:chExt cx="408" cy="136"/>
          </a:xfrm>
        </p:grpSpPr>
        <p:sp>
          <p:nvSpPr>
            <p:cNvPr id="10362" name="Oval 75"/>
            <p:cNvSpPr>
              <a:spLocks noChangeArrowheads="1"/>
            </p:cNvSpPr>
            <p:nvPr/>
          </p:nvSpPr>
          <p:spPr bwMode="auto">
            <a:xfrm>
              <a:off x="188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3" name="Oval 76"/>
            <p:cNvSpPr>
              <a:spLocks noChangeArrowheads="1"/>
            </p:cNvSpPr>
            <p:nvPr/>
          </p:nvSpPr>
          <p:spPr bwMode="auto">
            <a:xfrm>
              <a:off x="2024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4" name="Oval 77"/>
            <p:cNvSpPr>
              <a:spLocks noChangeArrowheads="1"/>
            </p:cNvSpPr>
            <p:nvPr/>
          </p:nvSpPr>
          <p:spPr bwMode="auto">
            <a:xfrm>
              <a:off x="2160" y="3808"/>
              <a:ext cx="128" cy="136"/>
            </a:xfrm>
            <a:prstGeom prst="ellipse">
              <a:avLst/>
            </a:prstGeom>
            <a:pattFill prst="ltVert">
              <a:fgClr>
                <a:schemeClr val="tx2"/>
              </a:fgClr>
              <a:bgClr>
                <a:schemeClr val="bg1"/>
              </a:bgClr>
            </a:pattFill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84" name="Group 42"/>
          <p:cNvGrpSpPr>
            <a:grpSpLocks/>
          </p:cNvGrpSpPr>
          <p:nvPr/>
        </p:nvGrpSpPr>
        <p:grpSpPr bwMode="auto">
          <a:xfrm>
            <a:off x="6678613" y="5645150"/>
            <a:ext cx="600075" cy="471488"/>
            <a:chOff x="589" y="2670"/>
            <a:chExt cx="378" cy="297"/>
          </a:xfrm>
        </p:grpSpPr>
        <p:sp>
          <p:nvSpPr>
            <p:cNvPr id="10360" name="Rectangle 43"/>
            <p:cNvSpPr>
              <a:spLocks noChangeArrowheads="1"/>
            </p:cNvSpPr>
            <p:nvPr/>
          </p:nvSpPr>
          <p:spPr bwMode="auto">
            <a:xfrm>
              <a:off x="628" y="2687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1" name="Text Box 44"/>
            <p:cNvSpPr txBox="1">
              <a:spLocks noChangeArrowheads="1"/>
            </p:cNvSpPr>
            <p:nvPr/>
          </p:nvSpPr>
          <p:spPr bwMode="auto">
            <a:xfrm>
              <a:off x="589" y="2670"/>
              <a:ext cx="3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BJ</a:t>
              </a:r>
            </a:p>
          </p:txBody>
        </p:sp>
      </p:grpSp>
      <p:grpSp>
        <p:nvGrpSpPr>
          <p:cNvPr id="10285" name="Group 16"/>
          <p:cNvGrpSpPr>
            <a:grpSpLocks/>
          </p:cNvGrpSpPr>
          <p:nvPr/>
        </p:nvGrpSpPr>
        <p:grpSpPr bwMode="auto">
          <a:xfrm>
            <a:off x="7083425" y="1535113"/>
            <a:ext cx="387350" cy="228600"/>
            <a:chOff x="4240" y="2392"/>
            <a:chExt cx="244" cy="144"/>
          </a:xfrm>
        </p:grpSpPr>
        <p:sp>
          <p:nvSpPr>
            <p:cNvPr id="10354" name="AutoShape 17"/>
            <p:cNvSpPr>
              <a:spLocks noChangeArrowheads="1"/>
            </p:cNvSpPr>
            <p:nvPr/>
          </p:nvSpPr>
          <p:spPr bwMode="auto">
            <a:xfrm>
              <a:off x="4240" y="2392"/>
              <a:ext cx="244" cy="144"/>
            </a:xfrm>
            <a:prstGeom prst="flowChartDecision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5" name="Line 18"/>
            <p:cNvSpPr>
              <a:spLocks noChangeShapeType="1"/>
            </p:cNvSpPr>
            <p:nvPr/>
          </p:nvSpPr>
          <p:spPr bwMode="auto">
            <a:xfrm>
              <a:off x="4300" y="2464"/>
              <a:ext cx="1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6" name="Line 19"/>
            <p:cNvSpPr>
              <a:spLocks noChangeShapeType="1"/>
            </p:cNvSpPr>
            <p:nvPr/>
          </p:nvSpPr>
          <p:spPr bwMode="auto">
            <a:xfrm flipH="1">
              <a:off x="432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7" name="Line 20"/>
            <p:cNvSpPr>
              <a:spLocks noChangeShapeType="1"/>
            </p:cNvSpPr>
            <p:nvPr/>
          </p:nvSpPr>
          <p:spPr bwMode="auto">
            <a:xfrm>
              <a:off x="4348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8" name="Line 21"/>
            <p:cNvSpPr>
              <a:spLocks noChangeShapeType="1"/>
            </p:cNvSpPr>
            <p:nvPr/>
          </p:nvSpPr>
          <p:spPr bwMode="auto">
            <a:xfrm>
              <a:off x="4372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9" name="Line 22"/>
            <p:cNvSpPr>
              <a:spLocks noChangeShapeType="1"/>
            </p:cNvSpPr>
            <p:nvPr/>
          </p:nvSpPr>
          <p:spPr bwMode="auto">
            <a:xfrm>
              <a:off x="4394" y="2444"/>
              <a:ext cx="0" cy="3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77" name="Group 33"/>
          <p:cNvGrpSpPr>
            <a:grpSpLocks/>
          </p:cNvGrpSpPr>
          <p:nvPr/>
        </p:nvGrpSpPr>
        <p:grpSpPr bwMode="auto">
          <a:xfrm>
            <a:off x="5678488" y="1984375"/>
            <a:ext cx="442912" cy="471488"/>
            <a:chOff x="3796" y="2871"/>
            <a:chExt cx="279" cy="297"/>
          </a:xfrm>
        </p:grpSpPr>
        <p:sp>
          <p:nvSpPr>
            <p:cNvPr id="10352" name="Rectangle 34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3" name="Text Box 35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R</a:t>
              </a:r>
            </a:p>
          </p:txBody>
        </p:sp>
      </p:grpSp>
      <p:grpSp>
        <p:nvGrpSpPr>
          <p:cNvPr id="10287" name="Group 39"/>
          <p:cNvGrpSpPr>
            <a:grpSpLocks/>
          </p:cNvGrpSpPr>
          <p:nvPr/>
        </p:nvGrpSpPr>
        <p:grpSpPr bwMode="auto">
          <a:xfrm>
            <a:off x="6648450" y="1571625"/>
            <a:ext cx="695325" cy="471488"/>
            <a:chOff x="598" y="1763"/>
            <a:chExt cx="438" cy="297"/>
          </a:xfrm>
        </p:grpSpPr>
        <p:sp>
          <p:nvSpPr>
            <p:cNvPr id="10350" name="Rectangle 40"/>
            <p:cNvSpPr>
              <a:spLocks noChangeArrowheads="1"/>
            </p:cNvSpPr>
            <p:nvPr/>
          </p:nvSpPr>
          <p:spPr bwMode="auto">
            <a:xfrm>
              <a:off x="628" y="1780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1" name="Text Box 41"/>
            <p:cNvSpPr txBox="1">
              <a:spLocks noChangeArrowheads="1"/>
            </p:cNvSpPr>
            <p:nvPr/>
          </p:nvSpPr>
          <p:spPr bwMode="auto">
            <a:xfrm>
              <a:off x="598" y="1763"/>
              <a:ext cx="43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LJ</a:t>
              </a:r>
            </a:p>
          </p:txBody>
        </p:sp>
      </p:grpSp>
      <p:grpSp>
        <p:nvGrpSpPr>
          <p:cNvPr id="10288" name="Group 90"/>
          <p:cNvGrpSpPr>
            <a:grpSpLocks/>
          </p:cNvGrpSpPr>
          <p:nvPr/>
        </p:nvGrpSpPr>
        <p:grpSpPr bwMode="auto">
          <a:xfrm rot="-5400000">
            <a:off x="3496469" y="6033294"/>
            <a:ext cx="179388" cy="666750"/>
            <a:chOff x="3204" y="3720"/>
            <a:chExt cx="113" cy="420"/>
          </a:xfrm>
        </p:grpSpPr>
        <p:grpSp>
          <p:nvGrpSpPr>
            <p:cNvPr id="10343" name="Group 91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0348" name="AutoShape 92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9" name="Oval 93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44" name="Line 94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" name="Line 95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6" name="Line 96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" name="Oval 97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89" name="Group 98"/>
          <p:cNvGrpSpPr>
            <a:grpSpLocks/>
          </p:cNvGrpSpPr>
          <p:nvPr/>
        </p:nvGrpSpPr>
        <p:grpSpPr bwMode="auto">
          <a:xfrm rot="-5400000">
            <a:off x="2845594" y="6077744"/>
            <a:ext cx="268287" cy="631825"/>
            <a:chOff x="2930" y="3756"/>
            <a:chExt cx="169" cy="398"/>
          </a:xfrm>
        </p:grpSpPr>
        <p:sp>
          <p:nvSpPr>
            <p:cNvPr id="10340" name="Rectangle 99"/>
            <p:cNvSpPr>
              <a:spLocks noChangeArrowheads="1"/>
            </p:cNvSpPr>
            <p:nvPr/>
          </p:nvSpPr>
          <p:spPr bwMode="auto">
            <a:xfrm>
              <a:off x="2967" y="4014"/>
              <a:ext cx="99" cy="11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1" name="Text Box 100"/>
            <p:cNvSpPr txBox="1">
              <a:spLocks noChangeArrowheads="1"/>
            </p:cNvSpPr>
            <p:nvPr/>
          </p:nvSpPr>
          <p:spPr bwMode="auto">
            <a:xfrm flipV="1">
              <a:off x="2930" y="3981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200" b="1"/>
                <a:t>1</a:t>
              </a:r>
            </a:p>
          </p:txBody>
        </p:sp>
        <p:sp>
          <p:nvSpPr>
            <p:cNvPr id="10342" name="Line 101"/>
            <p:cNvSpPr>
              <a:spLocks noChangeShapeType="1"/>
            </p:cNvSpPr>
            <p:nvPr/>
          </p:nvSpPr>
          <p:spPr bwMode="auto">
            <a:xfrm>
              <a:off x="3018" y="375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0" name="Group 102"/>
          <p:cNvGrpSpPr>
            <a:grpSpLocks/>
          </p:cNvGrpSpPr>
          <p:nvPr/>
        </p:nvGrpSpPr>
        <p:grpSpPr bwMode="auto">
          <a:xfrm rot="-5400000">
            <a:off x="3380581" y="6177757"/>
            <a:ext cx="179387" cy="666750"/>
            <a:chOff x="3204" y="3720"/>
            <a:chExt cx="113" cy="420"/>
          </a:xfrm>
        </p:grpSpPr>
        <p:grpSp>
          <p:nvGrpSpPr>
            <p:cNvPr id="10333" name="Group 103"/>
            <p:cNvGrpSpPr>
              <a:grpSpLocks/>
            </p:cNvGrpSpPr>
            <p:nvPr/>
          </p:nvGrpSpPr>
          <p:grpSpPr bwMode="auto">
            <a:xfrm>
              <a:off x="3204" y="3720"/>
              <a:ext cx="113" cy="420"/>
              <a:chOff x="3204" y="3708"/>
              <a:chExt cx="113" cy="420"/>
            </a:xfrm>
          </p:grpSpPr>
          <p:sp>
            <p:nvSpPr>
              <p:cNvPr id="10338" name="AutoShape 104"/>
              <p:cNvSpPr>
                <a:spLocks noChangeAspect="1" noChangeArrowheads="1"/>
              </p:cNvSpPr>
              <p:nvPr/>
            </p:nvSpPr>
            <p:spPr bwMode="auto">
              <a:xfrm>
                <a:off x="3204" y="3708"/>
                <a:ext cx="113" cy="307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9" name="Oval 105"/>
              <p:cNvSpPr>
                <a:spLocks noChangeArrowheads="1"/>
              </p:cNvSpPr>
              <p:nvPr/>
            </p:nvSpPr>
            <p:spPr bwMode="auto">
              <a:xfrm>
                <a:off x="3210" y="4032"/>
                <a:ext cx="102" cy="96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34" name="Line 106"/>
            <p:cNvSpPr>
              <a:spLocks noChangeShapeType="1"/>
            </p:cNvSpPr>
            <p:nvPr/>
          </p:nvSpPr>
          <p:spPr bwMode="auto">
            <a:xfrm>
              <a:off x="3225" y="3921"/>
              <a:ext cx="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5" name="Line 107"/>
            <p:cNvSpPr>
              <a:spLocks noChangeShapeType="1"/>
            </p:cNvSpPr>
            <p:nvPr/>
          </p:nvSpPr>
          <p:spPr bwMode="auto">
            <a:xfrm>
              <a:off x="3216" y="3981"/>
              <a:ext cx="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6" name="Line 108"/>
            <p:cNvSpPr>
              <a:spLocks noChangeShapeType="1"/>
            </p:cNvSpPr>
            <p:nvPr/>
          </p:nvSpPr>
          <p:spPr bwMode="auto">
            <a:xfrm>
              <a:off x="3240" y="3861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7" name="Oval 109"/>
            <p:cNvSpPr>
              <a:spLocks noChangeArrowheads="1"/>
            </p:cNvSpPr>
            <p:nvPr/>
          </p:nvSpPr>
          <p:spPr bwMode="auto">
            <a:xfrm>
              <a:off x="3234" y="4063"/>
              <a:ext cx="56" cy="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1" name="Rectangle 110"/>
          <p:cNvSpPr>
            <a:spLocks noChangeArrowheads="1"/>
          </p:cNvSpPr>
          <p:nvPr/>
        </p:nvSpPr>
        <p:spPr bwMode="auto">
          <a:xfrm>
            <a:off x="241300" y="2908300"/>
            <a:ext cx="304800" cy="193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55" name="Text Box 111"/>
          <p:cNvSpPr txBox="1">
            <a:spLocks noChangeArrowheads="1"/>
          </p:cNvSpPr>
          <p:nvPr/>
        </p:nvSpPr>
        <p:spPr bwMode="auto">
          <a:xfrm rot="-5400000">
            <a:off x="-346868" y="3694906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Score Board</a:t>
            </a:r>
          </a:p>
        </p:txBody>
      </p:sp>
      <p:grpSp>
        <p:nvGrpSpPr>
          <p:cNvPr id="31948" name="Group 204"/>
          <p:cNvGrpSpPr>
            <a:grpSpLocks/>
          </p:cNvGrpSpPr>
          <p:nvPr/>
        </p:nvGrpSpPr>
        <p:grpSpPr bwMode="auto">
          <a:xfrm>
            <a:off x="6173788" y="1987550"/>
            <a:ext cx="442912" cy="471488"/>
            <a:chOff x="3796" y="2871"/>
            <a:chExt cx="279" cy="297"/>
          </a:xfrm>
        </p:grpSpPr>
        <p:sp>
          <p:nvSpPr>
            <p:cNvPr id="10331" name="Rectangle 205"/>
            <p:cNvSpPr>
              <a:spLocks noChangeArrowheads="1"/>
            </p:cNvSpPr>
            <p:nvPr/>
          </p:nvSpPr>
          <p:spPr bwMode="auto">
            <a:xfrm>
              <a:off x="3796" y="2888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206"/>
            <p:cNvSpPr txBox="1">
              <a:spLocks noChangeArrowheads="1"/>
            </p:cNvSpPr>
            <p:nvPr/>
          </p:nvSpPr>
          <p:spPr bwMode="auto">
            <a:xfrm>
              <a:off x="3818" y="2871"/>
              <a:ext cx="1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U</a:t>
              </a:r>
            </a:p>
          </p:txBody>
        </p:sp>
      </p:grpSp>
      <p:grpSp>
        <p:nvGrpSpPr>
          <p:cNvPr id="32008" name="Group 264"/>
          <p:cNvGrpSpPr>
            <a:grpSpLocks/>
          </p:cNvGrpSpPr>
          <p:nvPr/>
        </p:nvGrpSpPr>
        <p:grpSpPr bwMode="auto">
          <a:xfrm>
            <a:off x="5068888" y="5689600"/>
            <a:ext cx="612775" cy="457200"/>
            <a:chOff x="2359" y="3560"/>
            <a:chExt cx="386" cy="288"/>
          </a:xfrm>
        </p:grpSpPr>
        <p:sp>
          <p:nvSpPr>
            <p:cNvPr id="10329" name="Rectangle 265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0" name="Text Box 266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SJ</a:t>
              </a:r>
            </a:p>
          </p:txBody>
        </p:sp>
      </p:grpSp>
      <p:sp>
        <p:nvSpPr>
          <p:cNvPr id="32057" name="Text Box 313"/>
          <p:cNvSpPr txBox="1">
            <a:spLocks noChangeArrowheads="1"/>
          </p:cNvSpPr>
          <p:nvPr/>
        </p:nvSpPr>
        <p:spPr bwMode="auto">
          <a:xfrm>
            <a:off x="1946275" y="1941513"/>
            <a:ext cx="3236913" cy="119062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/>
              <a:t>Once you reach the hash,</a:t>
            </a:r>
          </a:p>
          <a:p>
            <a:pPr algn="ctr" eaLnBrk="1" hangingPunct="1"/>
            <a:r>
              <a:rPr lang="en-US" b="1"/>
              <a:t>direct the captains forward </a:t>
            </a:r>
          </a:p>
          <a:p>
            <a:pPr algn="ctr" eaLnBrk="1" hangingPunct="1"/>
            <a:r>
              <a:rPr lang="en-US" b="1"/>
              <a:t>then turn around and return</a:t>
            </a:r>
          </a:p>
          <a:p>
            <a:pPr algn="ctr" eaLnBrk="1" hangingPunct="1"/>
            <a:r>
              <a:rPr lang="en-US" b="1"/>
              <a:t>to the sideline</a:t>
            </a:r>
          </a:p>
        </p:txBody>
      </p:sp>
      <p:sp>
        <p:nvSpPr>
          <p:cNvPr id="32058" name="Line 314"/>
          <p:cNvSpPr>
            <a:spLocks noChangeShapeType="1"/>
          </p:cNvSpPr>
          <p:nvPr/>
        </p:nvSpPr>
        <p:spPr bwMode="auto">
          <a:xfrm>
            <a:off x="4445000" y="2971800"/>
            <a:ext cx="685800" cy="292100"/>
          </a:xfrm>
          <a:prstGeom prst="line">
            <a:avLst/>
          </a:prstGeom>
          <a:noFill/>
          <a:ln w="38100">
            <a:solidFill>
              <a:srgbClr val="EA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59" name="Text Box 315"/>
          <p:cNvSpPr txBox="1">
            <a:spLocks noChangeArrowheads="1"/>
          </p:cNvSpPr>
          <p:nvPr/>
        </p:nvSpPr>
        <p:spPr bwMode="auto">
          <a:xfrm>
            <a:off x="588963" y="1060450"/>
            <a:ext cx="2260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Positioning</a:t>
            </a:r>
          </a:p>
          <a:p>
            <a:pPr algn="l">
              <a:defRPr/>
            </a:pPr>
            <a:endParaRPr lang="en-US" sz="1000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defRPr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32076" name="Group 332"/>
          <p:cNvGrpSpPr>
            <a:grpSpLocks/>
          </p:cNvGrpSpPr>
          <p:nvPr/>
        </p:nvGrpSpPr>
        <p:grpSpPr bwMode="auto">
          <a:xfrm>
            <a:off x="5667375" y="5827713"/>
            <a:ext cx="936625" cy="304800"/>
            <a:chOff x="3570" y="3671"/>
            <a:chExt cx="590" cy="192"/>
          </a:xfrm>
        </p:grpSpPr>
        <p:grpSp>
          <p:nvGrpSpPr>
            <p:cNvPr id="10323" name="Group 83"/>
            <p:cNvGrpSpPr>
              <a:grpSpLocks/>
            </p:cNvGrpSpPr>
            <p:nvPr/>
          </p:nvGrpSpPr>
          <p:grpSpPr bwMode="auto">
            <a:xfrm>
              <a:off x="3608" y="3696"/>
              <a:ext cx="552" cy="136"/>
              <a:chOff x="3608" y="3696"/>
              <a:chExt cx="552" cy="136"/>
            </a:xfrm>
          </p:grpSpPr>
          <p:sp>
            <p:nvSpPr>
              <p:cNvPr id="10325" name="Oval 78"/>
              <p:cNvSpPr>
                <a:spLocks noChangeArrowheads="1"/>
              </p:cNvSpPr>
              <p:nvPr/>
            </p:nvSpPr>
            <p:spPr bwMode="auto">
              <a:xfrm>
                <a:off x="3608" y="3696"/>
                <a:ext cx="128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6" name="Oval 79"/>
              <p:cNvSpPr>
                <a:spLocks noChangeArrowheads="1"/>
              </p:cNvSpPr>
              <p:nvPr/>
            </p:nvSpPr>
            <p:spPr bwMode="auto">
              <a:xfrm>
                <a:off x="3752" y="3696"/>
                <a:ext cx="128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7" name="Oval 80"/>
              <p:cNvSpPr>
                <a:spLocks noChangeArrowheads="1"/>
              </p:cNvSpPr>
              <p:nvPr/>
            </p:nvSpPr>
            <p:spPr bwMode="auto">
              <a:xfrm>
                <a:off x="3896" y="3696"/>
                <a:ext cx="128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8" name="Oval 81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128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24" name="Text Box 316"/>
            <p:cNvSpPr txBox="1">
              <a:spLocks noChangeArrowheads="1"/>
            </p:cNvSpPr>
            <p:nvPr/>
          </p:nvSpPr>
          <p:spPr bwMode="auto">
            <a:xfrm>
              <a:off x="3570" y="3671"/>
              <a:ext cx="1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400" b="1"/>
                <a:t>T</a:t>
              </a:r>
            </a:p>
          </p:txBody>
        </p:sp>
      </p:grpSp>
      <p:grpSp>
        <p:nvGrpSpPr>
          <p:cNvPr id="32075" name="Group 331"/>
          <p:cNvGrpSpPr>
            <a:grpSpLocks/>
          </p:cNvGrpSpPr>
          <p:nvPr/>
        </p:nvGrpSpPr>
        <p:grpSpPr bwMode="auto">
          <a:xfrm>
            <a:off x="5668963" y="1625600"/>
            <a:ext cx="935037" cy="304800"/>
            <a:chOff x="3571" y="1024"/>
            <a:chExt cx="589" cy="192"/>
          </a:xfrm>
        </p:grpSpPr>
        <p:grpSp>
          <p:nvGrpSpPr>
            <p:cNvPr id="10317" name="Group 84"/>
            <p:cNvGrpSpPr>
              <a:grpSpLocks/>
            </p:cNvGrpSpPr>
            <p:nvPr/>
          </p:nvGrpSpPr>
          <p:grpSpPr bwMode="auto">
            <a:xfrm>
              <a:off x="3608" y="1048"/>
              <a:ext cx="552" cy="136"/>
              <a:chOff x="3608" y="3696"/>
              <a:chExt cx="552" cy="136"/>
            </a:xfrm>
          </p:grpSpPr>
          <p:sp>
            <p:nvSpPr>
              <p:cNvPr id="10319" name="Oval 85"/>
              <p:cNvSpPr>
                <a:spLocks noChangeArrowheads="1"/>
              </p:cNvSpPr>
              <p:nvPr/>
            </p:nvSpPr>
            <p:spPr bwMode="auto">
              <a:xfrm>
                <a:off x="3608" y="3696"/>
                <a:ext cx="128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0" name="Oval 86"/>
              <p:cNvSpPr>
                <a:spLocks noChangeArrowheads="1"/>
              </p:cNvSpPr>
              <p:nvPr/>
            </p:nvSpPr>
            <p:spPr bwMode="auto">
              <a:xfrm>
                <a:off x="3752" y="3696"/>
                <a:ext cx="128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1" name="Oval 87"/>
              <p:cNvSpPr>
                <a:spLocks noChangeArrowheads="1"/>
              </p:cNvSpPr>
              <p:nvPr/>
            </p:nvSpPr>
            <p:spPr bwMode="auto">
              <a:xfrm>
                <a:off x="3896" y="3696"/>
                <a:ext cx="128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" name="Oval 88"/>
              <p:cNvSpPr>
                <a:spLocks noChangeArrowheads="1"/>
              </p:cNvSpPr>
              <p:nvPr/>
            </p:nvSpPr>
            <p:spPr bwMode="auto">
              <a:xfrm>
                <a:off x="4032" y="3696"/>
                <a:ext cx="128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8" name="Text Box 317"/>
            <p:cNvSpPr txBox="1">
              <a:spLocks noChangeArrowheads="1"/>
            </p:cNvSpPr>
            <p:nvPr/>
          </p:nvSpPr>
          <p:spPr bwMode="auto">
            <a:xfrm>
              <a:off x="3571" y="1024"/>
              <a:ext cx="1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400" b="1"/>
                <a:t>T</a:t>
              </a:r>
            </a:p>
          </p:txBody>
        </p:sp>
      </p:grpSp>
      <p:grpSp>
        <p:nvGrpSpPr>
          <p:cNvPr id="32077" name="Group 333"/>
          <p:cNvGrpSpPr>
            <a:grpSpLocks/>
          </p:cNvGrpSpPr>
          <p:nvPr/>
        </p:nvGrpSpPr>
        <p:grpSpPr bwMode="auto">
          <a:xfrm>
            <a:off x="5607050" y="6151563"/>
            <a:ext cx="871538" cy="482600"/>
            <a:chOff x="3532" y="3875"/>
            <a:chExt cx="549" cy="304"/>
          </a:xfrm>
        </p:grpSpPr>
        <p:grpSp>
          <p:nvGrpSpPr>
            <p:cNvPr id="10307" name="Group 48"/>
            <p:cNvGrpSpPr>
              <a:grpSpLocks/>
            </p:cNvGrpSpPr>
            <p:nvPr/>
          </p:nvGrpSpPr>
          <p:grpSpPr bwMode="auto">
            <a:xfrm>
              <a:off x="3532" y="4035"/>
              <a:ext cx="244" cy="144"/>
              <a:chOff x="4240" y="2392"/>
              <a:chExt cx="244" cy="144"/>
            </a:xfrm>
          </p:grpSpPr>
          <p:sp>
            <p:nvSpPr>
              <p:cNvPr id="10311" name="AutoShape 49"/>
              <p:cNvSpPr>
                <a:spLocks noChangeArrowheads="1"/>
              </p:cNvSpPr>
              <p:nvPr/>
            </p:nvSpPr>
            <p:spPr bwMode="auto">
              <a:xfrm>
                <a:off x="4240" y="2392"/>
                <a:ext cx="244" cy="144"/>
              </a:xfrm>
              <a:prstGeom prst="flowChartDecision">
                <a:avLst/>
              </a:prstGeom>
              <a:solidFill>
                <a:srgbClr val="99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2" name="Line 50"/>
              <p:cNvSpPr>
                <a:spLocks noChangeShapeType="1"/>
              </p:cNvSpPr>
              <p:nvPr/>
            </p:nvSpPr>
            <p:spPr bwMode="auto">
              <a:xfrm>
                <a:off x="4300" y="2464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3" name="Line 51"/>
              <p:cNvSpPr>
                <a:spLocks noChangeShapeType="1"/>
              </p:cNvSpPr>
              <p:nvPr/>
            </p:nvSpPr>
            <p:spPr bwMode="auto">
              <a:xfrm flipH="1">
                <a:off x="432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4" name="Line 52"/>
              <p:cNvSpPr>
                <a:spLocks noChangeShapeType="1"/>
              </p:cNvSpPr>
              <p:nvPr/>
            </p:nvSpPr>
            <p:spPr bwMode="auto">
              <a:xfrm>
                <a:off x="4348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5" name="Line 53"/>
              <p:cNvSpPr>
                <a:spLocks noChangeShapeType="1"/>
              </p:cNvSpPr>
              <p:nvPr/>
            </p:nvSpPr>
            <p:spPr bwMode="auto">
              <a:xfrm>
                <a:off x="4372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6" name="Line 54"/>
              <p:cNvSpPr>
                <a:spLocks noChangeShapeType="1"/>
              </p:cNvSpPr>
              <p:nvPr/>
            </p:nvSpPr>
            <p:spPr bwMode="auto">
              <a:xfrm>
                <a:off x="4394" y="2444"/>
                <a:ext cx="0" cy="38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08" name="Group 263"/>
            <p:cNvGrpSpPr>
              <a:grpSpLocks/>
            </p:cNvGrpSpPr>
            <p:nvPr/>
          </p:nvGrpSpPr>
          <p:grpSpPr bwMode="auto">
            <a:xfrm>
              <a:off x="3695" y="3875"/>
              <a:ext cx="386" cy="288"/>
              <a:chOff x="2359" y="3560"/>
              <a:chExt cx="386" cy="288"/>
            </a:xfrm>
          </p:grpSpPr>
          <p:sp>
            <p:nvSpPr>
              <p:cNvPr id="10309" name="Rectangle 37"/>
              <p:cNvSpPr>
                <a:spLocks noChangeArrowheads="1"/>
              </p:cNvSpPr>
              <p:nvPr/>
            </p:nvSpPr>
            <p:spPr bwMode="auto">
              <a:xfrm>
                <a:off x="2402" y="3561"/>
                <a:ext cx="279" cy="28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0" name="Text Box 38"/>
              <p:cNvSpPr txBox="1">
                <a:spLocks noChangeArrowheads="1"/>
              </p:cNvSpPr>
              <p:nvPr/>
            </p:nvSpPr>
            <p:spPr bwMode="auto">
              <a:xfrm>
                <a:off x="2359" y="3560"/>
                <a:ext cx="38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sz="2400" b="1"/>
                  <a:t>HL</a:t>
                </a:r>
              </a:p>
            </p:txBody>
          </p:sp>
        </p:grpSp>
      </p:grpSp>
      <p:pic>
        <p:nvPicPr>
          <p:cNvPr id="10301" name="Picture 330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179638"/>
            <a:ext cx="6858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078" name="AutoShape 334"/>
          <p:cNvSpPr>
            <a:spLocks noChangeArrowheads="1"/>
          </p:cNvSpPr>
          <p:nvPr/>
        </p:nvSpPr>
        <p:spPr bwMode="auto">
          <a:xfrm>
            <a:off x="5151438" y="5046663"/>
            <a:ext cx="598487" cy="758825"/>
          </a:xfrm>
          <a:custGeom>
            <a:avLst/>
            <a:gdLst>
              <a:gd name="T0" fmla="*/ 256297 w 21600"/>
              <a:gd name="T1" fmla="*/ 0 h 21600"/>
              <a:gd name="T2" fmla="*/ 84647 w 21600"/>
              <a:gd name="T3" fmla="*/ 758825 h 21600"/>
              <a:gd name="T4" fmla="*/ 269458 w 21600"/>
              <a:gd name="T5" fmla="*/ 291937 h 21600"/>
              <a:gd name="T6" fmla="*/ 433958 w 21600"/>
              <a:gd name="T7" fmla="*/ 501843 h 21600"/>
              <a:gd name="T8" fmla="*/ 598487 w 21600"/>
              <a:gd name="T9" fmla="*/ 291937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lnTo>
                  <a:pt x="15662" y="14285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6" name="AutoShape 312"/>
          <p:cNvSpPr>
            <a:spLocks noChangeArrowheads="1"/>
          </p:cNvSpPr>
          <p:nvPr/>
        </p:nvSpPr>
        <p:spPr bwMode="auto">
          <a:xfrm rot="10800000" flipH="1">
            <a:off x="5138738" y="1947863"/>
            <a:ext cx="598487" cy="781050"/>
          </a:xfrm>
          <a:custGeom>
            <a:avLst/>
            <a:gdLst>
              <a:gd name="T0" fmla="*/ 256297 w 21600"/>
              <a:gd name="T1" fmla="*/ 0 h 21600"/>
              <a:gd name="T2" fmla="*/ 84647 w 21600"/>
              <a:gd name="T3" fmla="*/ 781050 h 21600"/>
              <a:gd name="T4" fmla="*/ 269458 w 21600"/>
              <a:gd name="T5" fmla="*/ 300487 h 21600"/>
              <a:gd name="T6" fmla="*/ 433958 w 21600"/>
              <a:gd name="T7" fmla="*/ 516542 h 21600"/>
              <a:gd name="T8" fmla="*/ 598487 w 21600"/>
              <a:gd name="T9" fmla="*/ 300487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lnTo>
                  <a:pt x="15662" y="14285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011" name="Group 267"/>
          <p:cNvGrpSpPr>
            <a:grpSpLocks/>
          </p:cNvGrpSpPr>
          <p:nvPr/>
        </p:nvGrpSpPr>
        <p:grpSpPr bwMode="auto">
          <a:xfrm>
            <a:off x="5064125" y="1574800"/>
            <a:ext cx="612775" cy="457200"/>
            <a:chOff x="2359" y="3560"/>
            <a:chExt cx="386" cy="288"/>
          </a:xfrm>
        </p:grpSpPr>
        <p:sp>
          <p:nvSpPr>
            <p:cNvPr id="10305" name="Rectangle 268"/>
            <p:cNvSpPr>
              <a:spLocks noChangeArrowheads="1"/>
            </p:cNvSpPr>
            <p:nvPr/>
          </p:nvSpPr>
          <p:spPr bwMode="auto">
            <a:xfrm>
              <a:off x="2402" y="3561"/>
              <a:ext cx="279" cy="2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Text Box 269"/>
            <p:cNvSpPr txBox="1">
              <a:spLocks noChangeArrowheads="1"/>
            </p:cNvSpPr>
            <p:nvPr/>
          </p:nvSpPr>
          <p:spPr bwMode="auto">
            <a:xfrm>
              <a:off x="2359" y="3560"/>
              <a:ext cx="3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2400" b="1"/>
                <a:t>FJ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46287E-6 L 1.11111E-6 0.252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6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8.21189E-7 L 0.00104 0.2521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19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2526 L -0.0467 0.252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25214 L 0.05121 0.25098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19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9901E-6 L 2.77778E-6 -0.16308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20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1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91626E-6 L 0.00104 -0.18991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950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98566E-6 L 3.33333E-6 -0.07102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32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6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16054E-6 L 0.00121 0.1737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20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867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6.56951E-7 L 0.00017 0.19385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32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6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3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3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3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3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3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3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3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32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17372 L -0.00087 0.00324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20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853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16308 L -0.00017 -0.00278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320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00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19385 L 0.00121 0.28961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2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478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18992 L 0.00208 -0.25978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3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34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7" grpId="0" animBg="1"/>
      <p:bldP spid="32057" grpId="1" animBg="1"/>
      <p:bldP spid="32058" grpId="0" animBg="1"/>
      <p:bldP spid="32058" grpId="1" animBg="1"/>
      <p:bldP spid="32078" grpId="0" animBg="1"/>
      <p:bldP spid="32078" grpId="1" animBg="1"/>
      <p:bldP spid="32056" grpId="0" animBg="1"/>
      <p:bldP spid="32056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3868</TotalTime>
  <Words>2314</Words>
  <Application>Microsoft Office PowerPoint</Application>
  <PresentationFormat>On-screen Show (4:3)</PresentationFormat>
  <Paragraphs>902</Paragraphs>
  <Slides>34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FHSAA CCA 2010 7 Man Mechanics</dc:title>
  <dc:subject>FHSAA CCA 2010 7 Man Mechanics</dc:subject>
  <dc:creator>Greg C. Kaiser, M.D.</dc:creator>
  <dc:description>Used In the Officials Conference Field Clinic June 2010</dc:description>
  <cp:lastModifiedBy>My Computer</cp:lastModifiedBy>
  <cp:revision>143</cp:revision>
  <dcterms:created xsi:type="dcterms:W3CDTF">2006-04-29T03:35:14Z</dcterms:created>
  <dcterms:modified xsi:type="dcterms:W3CDTF">2011-11-07T23:45:30Z</dcterms:modified>
  <cp:category>West Coast Officials Association - Tampa</cp:category>
</cp:coreProperties>
</file>